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56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/>
    <p:restoredTop sz="94681"/>
  </p:normalViewPr>
  <p:slideViewPr>
    <p:cSldViewPr snapToGrid="0" snapToObjects="1">
      <p:cViewPr varScale="1">
        <p:scale>
          <a:sx n="82" d="100"/>
          <a:sy n="82" d="100"/>
        </p:scale>
        <p:origin x="16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B8F99-2416-1543-8B2C-930FEF60033C}" type="datetimeFigureOut">
              <a:rPr lang="en-US" smtClean="0"/>
              <a:t>9/5/19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23FE7-8F6E-EC44-B917-23DACE737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5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23FE7-8F6E-EC44-B917-23DACE7379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3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7A04B-A2DE-AE4C-B99E-A3A02F11F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830D8B-5061-FA45-B4E8-B7C47C9E7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590F3-63D2-954A-BD5E-9FAB69695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ED87-3920-E54D-B5CA-F137C0378B42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295F5-1F86-6248-B405-81FAFC58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4C47F-9D54-7E43-A430-9BE9C524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451C-8621-7642-BBF7-C0BA9E0E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4E8BC-64AF-1D46-9788-C7F4F3519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1C025E-F79D-4441-802E-4989BC65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C9EAA-33E5-DC49-9CE4-A59CB47D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ED87-3920-E54D-B5CA-F137C0378B42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8AF4B-76DE-8D4D-919C-226A3686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BE231-5824-074A-A45C-B2E0B599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451C-8621-7642-BBF7-C0BA9E0E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7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3B354-1BC5-2E45-AA31-6CE790322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53111-5320-5344-882B-34258D6E8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4AE3A-7C74-A84F-92DD-A02202E5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ED87-3920-E54D-B5CA-F137C0378B42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1481A-9ED5-1240-B2B8-3A706E3D4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6DB1E-AC91-FC4C-A289-6A345C79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451C-8621-7642-BBF7-C0BA9E0E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0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5B7DE-718E-C648-926A-D6EF746F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206B3-1256-4F47-90C4-3B09C1AA4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022EF-EB08-B749-AD87-D4CDEBE2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ED87-3920-E54D-B5CA-F137C0378B42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B5B7A-5CBD-B841-A4E2-D00F65EBC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690F3-68AD-474F-8BDA-2BACB585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451C-8621-7642-BBF7-C0BA9E0E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8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E7A1D-5587-9540-B962-72D84E5B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50750-4AA9-BD41-98CB-CBD232F34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13B97-63CA-D74D-BF95-26BD29E3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ED87-3920-E54D-B5CA-F137C0378B42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7FFAE-136A-E443-8504-643EFE24E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BC470-4E05-DD4A-BDE0-FCE5E84F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451C-8621-7642-BBF7-C0BA9E0E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2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A6E45-825F-1545-ABA5-EA870B91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FC31C-ABC9-1942-B23C-B7CCF61D0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CEF0E-C81A-E34E-B1E0-4365A1503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9067D-663B-DF4F-B952-F06AE6AE6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ED87-3920-E54D-B5CA-F137C0378B42}" type="datetimeFigureOut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CD18F-EC40-EC46-8AE5-C88B5A9C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6494E-F3DA-5049-84C0-18569E5F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451C-8621-7642-BBF7-C0BA9E0E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0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3B35-C043-DD48-A726-0E7FA004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6FF7B-0A1F-014B-8A5D-56D016904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FA10E-99F0-7C4E-A324-3E105B2C0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89ECBD-57C4-C947-836C-D09232A7E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4876A-FFFB-A94C-9159-15582F7D5E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812324-8F91-9C45-B657-4A033C1C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ED87-3920-E54D-B5CA-F137C0378B42}" type="datetimeFigureOut">
              <a:rPr lang="en-US" smtClean="0"/>
              <a:t>9/5/19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023911-B6F0-064D-8392-60318D3D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CDC78-82C2-7C41-BCC1-5A6E0B7A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451C-8621-7642-BBF7-C0BA9E0E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9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A363-A29F-334E-B8F9-FEFCD391A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3C30FC-84C2-9048-8EF6-305DC2057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ED87-3920-E54D-B5CA-F137C0378B42}" type="datetimeFigureOut">
              <a:rPr lang="en-US" smtClean="0"/>
              <a:t>9/5/19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4E1B7-4F32-7848-B01C-7268EB3BA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ABF17-1133-5C4C-8172-EA958D30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451C-8621-7642-BBF7-C0BA9E0E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5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F54149-8897-0942-9A2A-02A5FA2A4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ED87-3920-E54D-B5CA-F137C0378B42}" type="datetimeFigureOut">
              <a:rPr lang="en-US" smtClean="0"/>
              <a:t>9/5/19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B73CF2-20F4-ED41-A75E-CAF8D85D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6CF42-4D91-134F-A8B5-C19270504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451C-8621-7642-BBF7-C0BA9E0E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5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4FE83-DC6D-884B-BFC3-2DC2B77D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8A7EE-DA17-CD45-A096-DD962DD2A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AFA49-F6F2-114B-A7B2-08E26F431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B0691-3817-9C4A-8433-012167C42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ED87-3920-E54D-B5CA-F137C0378B42}" type="datetimeFigureOut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8AC01-45C9-2D4A-AD51-F37375C5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B8CC3-7033-5B43-946D-D494FB7C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451C-8621-7642-BBF7-C0BA9E0E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6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7F67B-D12F-B546-83C3-66ADE873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09B3EC-2057-3B4A-8361-BAC406772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DC53F-24CE-EE4D-987D-093B141D8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3741F-2561-7648-8D3B-2E0476D4B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ED87-3920-E54D-B5CA-F137C0378B42}" type="datetimeFigureOut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C45D2-3564-7A48-B349-9A1A61C88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48DA4-50B6-5745-9634-AEF30C19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451C-8621-7642-BBF7-C0BA9E0E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6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BA062A-2BCC-994E-B33B-09D7AEBAB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D396B-EB04-0C42-8B41-24EF7C79A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F3005-FE37-F748-BACB-4B83D1C06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9ED87-3920-E54D-B5CA-F137C0378B42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9E006-A6EE-FF49-87F2-0C6349E25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A4EA4-3161-8C49-8445-3CC3AE96C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2451C-8621-7642-BBF7-C0BA9E0E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6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6536FF-45D6-A546-977A-C26891941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9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C730DE-6D46-0A48-A79B-B22ABCDB0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4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B7D36-BF79-B84E-A74E-84F623882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120F8-46F6-6746-9323-BA4710A3A6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4F131-0DB5-E642-A602-B6F07D8E4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792" y="-185960"/>
            <a:ext cx="8984415" cy="5707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F630F4-61BA-014D-9B09-2AE820208240}"/>
              </a:ext>
            </a:extLst>
          </p:cNvPr>
          <p:cNvSpPr txBox="1"/>
          <p:nvPr/>
        </p:nvSpPr>
        <p:spPr>
          <a:xfrm>
            <a:off x="1524000" y="5349875"/>
            <a:ext cx="9598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For more information about DSLC and to pick up a handout please see Ms. Bell in the Main Office </a:t>
            </a:r>
          </a:p>
        </p:txBody>
      </p:sp>
    </p:spTree>
    <p:extLst>
      <p:ext uri="{BB962C8B-B14F-4D97-AF65-F5344CB8AC3E}">
        <p14:creationId xmlns:p14="http://schemas.microsoft.com/office/powerpoint/2010/main" val="363409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20A0B1-457C-C74E-B415-F2913A837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2" y="0"/>
            <a:ext cx="9504217" cy="72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0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D18CEA-FB58-CB46-A272-C71A76D69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6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23E50A-D1C4-CB47-BD43-EEF0676B8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502" y="23247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33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116E31FD4E74E865DB4EC6C49D2C5" ma:contentTypeVersion="1" ma:contentTypeDescription="Create a new document." ma:contentTypeScope="" ma:versionID="2516816cb87b6dfdcf355b625c51932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581C7E-03AE-41B9-8FCC-D5C79BD5CC6F}"/>
</file>

<file path=customXml/itemProps2.xml><?xml version="1.0" encoding="utf-8"?>
<ds:datastoreItem xmlns:ds="http://schemas.openxmlformats.org/officeDocument/2006/customXml" ds:itemID="{978CBA90-9DFF-4E17-BCF6-96DC99915F69}"/>
</file>

<file path=customXml/itemProps3.xml><?xml version="1.0" encoding="utf-8"?>
<ds:datastoreItem xmlns:ds="http://schemas.openxmlformats.org/officeDocument/2006/customXml" ds:itemID="{486D842D-1BE9-4BD1-A77A-AE0B07D40A6B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</Words>
  <Application>Microsoft Macintosh PowerPoint</Application>
  <PresentationFormat>Widescreen</PresentationFormat>
  <Paragraphs>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 Bell</dc:creator>
  <cp:lastModifiedBy>Brenda Bell</cp:lastModifiedBy>
  <cp:revision>4</cp:revision>
  <dcterms:created xsi:type="dcterms:W3CDTF">2019-09-05T19:03:57Z</dcterms:created>
  <dcterms:modified xsi:type="dcterms:W3CDTF">2019-09-05T19:30:21Z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0x01010032A116E31FD4E74E865DB4EC6C49D2C5</vt:lpwstr>
  </property>
</Properties>
</file>