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56" r:id="rId5"/>
    <p:sldId id="259" r:id="rId6"/>
    <p:sldId id="262" r:id="rId7"/>
    <p:sldId id="266" r:id="rId8"/>
    <p:sldId id="263" r:id="rId9"/>
    <p:sldId id="264" r:id="rId10"/>
    <p:sldId id="257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9A63-49DB-4863-B312-B0EDA9B4132C}" type="datetimeFigureOut">
              <a:rPr lang="en-CA" smtClean="0"/>
              <a:t>2023-11-24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90B5-DC12-408D-86A2-21ABE284E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823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9A63-49DB-4863-B312-B0EDA9B4132C}" type="datetimeFigureOut">
              <a:rPr lang="en-CA" smtClean="0"/>
              <a:t>2023-11-24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90B5-DC12-408D-86A2-21ABE284E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464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9A63-49DB-4863-B312-B0EDA9B4132C}" type="datetimeFigureOut">
              <a:rPr lang="en-CA" smtClean="0"/>
              <a:t>2023-11-24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90B5-DC12-408D-86A2-21ABE284E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273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9A63-49DB-4863-B312-B0EDA9B4132C}" type="datetimeFigureOut">
              <a:rPr lang="en-CA" smtClean="0"/>
              <a:t>2023-11-24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90B5-DC12-408D-86A2-21ABE284E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958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9A63-49DB-4863-B312-B0EDA9B4132C}" type="datetimeFigureOut">
              <a:rPr lang="en-CA" smtClean="0"/>
              <a:t>2023-11-24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90B5-DC12-408D-86A2-21ABE284E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460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9A63-49DB-4863-B312-B0EDA9B4132C}" type="datetimeFigureOut">
              <a:rPr lang="en-CA" smtClean="0"/>
              <a:t>2023-11-24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90B5-DC12-408D-86A2-21ABE284E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324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9A63-49DB-4863-B312-B0EDA9B4132C}" type="datetimeFigureOut">
              <a:rPr lang="en-CA" smtClean="0"/>
              <a:t>2023-11-24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90B5-DC12-408D-86A2-21ABE284E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944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9A63-49DB-4863-B312-B0EDA9B4132C}" type="datetimeFigureOut">
              <a:rPr lang="en-CA" smtClean="0"/>
              <a:t>2023-11-24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90B5-DC12-408D-86A2-21ABE284E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117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9A63-49DB-4863-B312-B0EDA9B4132C}" type="datetimeFigureOut">
              <a:rPr lang="en-CA" smtClean="0"/>
              <a:t>2023-11-24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90B5-DC12-408D-86A2-21ABE284E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754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9A63-49DB-4863-B312-B0EDA9B4132C}" type="datetimeFigureOut">
              <a:rPr lang="en-CA" smtClean="0"/>
              <a:t>2023-11-24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90B5-DC12-408D-86A2-21ABE284E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726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9A63-49DB-4863-B312-B0EDA9B4132C}" type="datetimeFigureOut">
              <a:rPr lang="en-CA" smtClean="0"/>
              <a:t>2023-11-24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90B5-DC12-408D-86A2-21ABE284E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95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9A63-49DB-4863-B312-B0EDA9B4132C}" type="datetimeFigureOut">
              <a:rPr lang="en-CA" smtClean="0"/>
              <a:t>2023-11-24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090B5-DC12-408D-86A2-21ABE284E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56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Teacher/ayeo@sd44.c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Hh3avnMf_Fs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EXGrVRSg6D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d44.ca/sites/careerpathways/Pages/default.aspx#/=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killedtradesbc.ca/find-your-tra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9" y="-738812"/>
            <a:ext cx="4890024" cy="36675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5265" y="2244206"/>
            <a:ext cx="4890940" cy="433664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28" y="3066891"/>
            <a:ext cx="5054812" cy="379110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8669" y="629047"/>
            <a:ext cx="5032378" cy="377428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29" y="0"/>
            <a:ext cx="4089187" cy="3066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40" y="3066891"/>
            <a:ext cx="3113960" cy="4151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2198255"/>
            <a:ext cx="7019636" cy="24314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Lunch and Learn</a:t>
            </a:r>
          </a:p>
          <a:p>
            <a:pPr algn="ctr"/>
            <a:endParaRPr lang="en-CA" sz="40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CA" sz="4000" i="1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Exploring the Trades</a:t>
            </a:r>
          </a:p>
          <a:p>
            <a:pPr algn="ctr"/>
            <a:r>
              <a:rPr lang="en-CA" sz="1600" i="1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Jennifer Kinakin</a:t>
            </a:r>
          </a:p>
          <a:p>
            <a:pPr algn="ctr"/>
            <a:r>
              <a:rPr lang="en-CA" sz="1600" i="1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District Career Coordinator</a:t>
            </a:r>
            <a:endParaRPr lang="en-CA" sz="1600" i="1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CA" b="1" dirty="0" smtClean="0"/>
              <a:t>Things to consider….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74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b="1" dirty="0" smtClean="0"/>
              <a:t>Work in Trade Program/WEX</a:t>
            </a:r>
            <a:r>
              <a:rPr lang="en-CA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C</a:t>
            </a:r>
            <a:r>
              <a:rPr lang="en-CA" dirty="0" smtClean="0"/>
              <a:t>onsult your school counsellor to ensure your school schedule can support your choice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Are you the person that an employer wants?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T</a:t>
            </a:r>
            <a:r>
              <a:rPr lang="en-CA" dirty="0" smtClean="0"/>
              <a:t>rades generally work until 4pm so where/when will you work? Will you give up pro-d and school holiday time to gain the necessary hours?</a:t>
            </a:r>
          </a:p>
          <a:p>
            <a:pPr marL="0" indent="0">
              <a:buNone/>
            </a:pPr>
            <a:r>
              <a:rPr lang="en-CA" b="1" dirty="0" smtClean="0"/>
              <a:t>Train in Trade Program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Consult your school counsellor to ensure you have graduation requirements before you attend a PSI (English 12, Capstone, CLC)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Do you have the necessary requirements to pursue an Apprenticeship Program? Do some research</a:t>
            </a:r>
            <a:r>
              <a:rPr lang="en-CA" dirty="0" smtClean="0">
                <a:sym typeface="Wingdings" panose="05000000000000000000" pitchFamily="2" charset="2"/>
              </a:rPr>
              <a:t>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>
                <a:sym typeface="Wingdings" panose="05000000000000000000" pitchFamily="2" charset="2"/>
              </a:rPr>
              <a:t>Are you willing to go to another school or take online HS courses (linear)?</a:t>
            </a:r>
            <a:endParaRPr lang="en-CA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Are you leaving space in your course selections for other career options?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02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CA" b="1" i="1" dirty="0" smtClean="0"/>
              <a:t>On board?  </a:t>
            </a:r>
            <a:endParaRPr lang="en-CA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CA" dirty="0" smtClean="0"/>
              <a:t>Talk to your parents</a:t>
            </a:r>
          </a:p>
          <a:p>
            <a:pPr algn="ctr"/>
            <a:r>
              <a:rPr lang="en-CA" dirty="0"/>
              <a:t>See Ms. </a:t>
            </a:r>
            <a:r>
              <a:rPr lang="en-CA" dirty="0" smtClean="0"/>
              <a:t>Yeo (Work </a:t>
            </a:r>
            <a:r>
              <a:rPr lang="en-CA" smtClean="0"/>
              <a:t>Experience Teacher) </a:t>
            </a:r>
            <a:r>
              <a:rPr lang="en-CA" smtClean="0">
                <a:hlinkClick r:id="rId2"/>
              </a:rPr>
              <a:t>ayeo@sd44.ca</a:t>
            </a:r>
            <a:r>
              <a:rPr lang="en-CA" smtClean="0"/>
              <a:t> </a:t>
            </a:r>
            <a:endParaRPr lang="en-CA" dirty="0" smtClean="0"/>
          </a:p>
          <a:p>
            <a:pPr algn="ctr"/>
            <a:r>
              <a:rPr lang="en-CA" dirty="0" smtClean="0"/>
              <a:t>Or</a:t>
            </a:r>
            <a:r>
              <a:rPr lang="en-CA" dirty="0" smtClean="0"/>
              <a:t> </a:t>
            </a:r>
            <a:r>
              <a:rPr lang="en-CA" dirty="0"/>
              <a:t>your </a:t>
            </a:r>
            <a:r>
              <a:rPr lang="en-CA" dirty="0" smtClean="0"/>
              <a:t>counsellor </a:t>
            </a:r>
            <a:endParaRPr lang="en-CA" dirty="0"/>
          </a:p>
          <a:p>
            <a:pPr algn="ctr"/>
            <a:r>
              <a:rPr lang="en-CA" dirty="0" smtClean="0"/>
              <a:t>Get your application filled in! Reminder that there are usually no more that 2 HS seats available at any particular PSI/intake session</a:t>
            </a:r>
          </a:p>
          <a:p>
            <a:pPr algn="ctr"/>
            <a:endParaRPr lang="en-CA" dirty="0"/>
          </a:p>
          <a:p>
            <a:pPr marL="0" indent="0" algn="ctr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23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CA" sz="6600" dirty="0" smtClean="0"/>
          </a:p>
          <a:p>
            <a:pPr marL="0" indent="0" algn="ctr">
              <a:buNone/>
            </a:pPr>
            <a:r>
              <a:rPr lang="en-CA" sz="6600" dirty="0" smtClean="0"/>
              <a:t>QUESTIONS?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6588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CA" b="1" dirty="0" smtClean="0">
                <a:latin typeface="Arial Black" panose="020B0A04020102020204" pitchFamily="34" charset="0"/>
              </a:rPr>
              <a:t>This session….</a:t>
            </a:r>
            <a:endParaRPr lang="en-CA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>
                <a:latin typeface="Arial Black" panose="020B0A04020102020204" pitchFamily="34" charset="0"/>
              </a:rPr>
              <a:t>Finding out about you and your interests</a:t>
            </a:r>
            <a:r>
              <a:rPr lang="en-CA" sz="24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 </a:t>
            </a:r>
          </a:p>
          <a:p>
            <a:endParaRPr lang="en-CA" sz="2400" dirty="0" smtClean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r>
              <a:rPr lang="en-CA" sz="2400" dirty="0" smtClean="0">
                <a:latin typeface="Arial Black" panose="020B0A04020102020204" pitchFamily="34" charset="0"/>
              </a:rPr>
              <a:t>Why go into skilled trades and what is an apprentice</a:t>
            </a:r>
          </a:p>
          <a:p>
            <a:endParaRPr lang="en-CA" sz="2400" dirty="0" smtClean="0">
              <a:latin typeface="Arial Black" panose="020B0A04020102020204" pitchFamily="34" charset="0"/>
            </a:endParaRPr>
          </a:p>
          <a:p>
            <a:r>
              <a:rPr lang="en-CA" sz="2400" dirty="0" smtClean="0">
                <a:latin typeface="Arial Black" panose="020B0A04020102020204" pitchFamily="34" charset="0"/>
              </a:rPr>
              <a:t>Overview of what the district offers and process</a:t>
            </a:r>
          </a:p>
          <a:p>
            <a:endParaRPr lang="en-CA" sz="2400" dirty="0" smtClean="0">
              <a:latin typeface="Arial Black" panose="020B0A04020102020204" pitchFamily="34" charset="0"/>
            </a:endParaRPr>
          </a:p>
          <a:p>
            <a:r>
              <a:rPr lang="en-CA" sz="2400" dirty="0" smtClean="0">
                <a:latin typeface="Arial Black" panose="020B0A04020102020204" pitchFamily="34" charset="0"/>
              </a:rPr>
              <a:t>Resources</a:t>
            </a:r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019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CA" b="1" dirty="0" smtClean="0">
                <a:latin typeface="Arial Black" panose="020B0A04020102020204" pitchFamily="34" charset="0"/>
              </a:rPr>
              <a:t>Finding out about you and your interests</a:t>
            </a:r>
            <a:endParaRPr lang="en-CA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 smtClean="0"/>
              <a:t>How many of you are working?  Where?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Why are you interested in the trades?  Which ones?</a:t>
            </a:r>
          </a:p>
          <a:p>
            <a:pPr marL="457200" lvl="1" indent="0">
              <a:buNone/>
            </a:pPr>
            <a:r>
              <a:rPr lang="en-CA" dirty="0"/>
              <a:t>	</a:t>
            </a:r>
            <a:r>
              <a:rPr lang="en-CA" dirty="0" smtClean="0"/>
              <a:t>Question:  How many Red Seal Trades are there?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What do you hope to learn today?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73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9927" y="4867564"/>
            <a:ext cx="6871855" cy="1597890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hlinkClick r:id="rId2"/>
              </a:rPr>
              <a:t>Why Consider a Career in the Trades?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35" y="175490"/>
            <a:ext cx="11886433" cy="469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What is an Apprenticeship</a:t>
            </a:r>
            <a:r>
              <a:rPr lang="en-CA" dirty="0" smtClean="0"/>
              <a:t>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7693" y="1879984"/>
            <a:ext cx="10266107" cy="490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1120"/>
            <a:ext cx="12303760" cy="69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701" y="3749962"/>
            <a:ext cx="8465589" cy="2502445"/>
          </a:xfrm>
        </p:spPr>
        <p:txBody>
          <a:bodyPr/>
          <a:lstStyle/>
          <a:p>
            <a:pPr algn="ctr"/>
            <a:r>
              <a:rPr lang="en-CA" b="1" i="1" dirty="0" smtClean="0"/>
              <a:t>What program do you earn as you learn?</a:t>
            </a:r>
            <a:endParaRPr lang="en-CA" b="1" i="1" dirty="0"/>
          </a:p>
        </p:txBody>
      </p:sp>
      <p:pic>
        <p:nvPicPr>
          <p:cNvPr id="2050" name="Picture 2" descr="Homepage | Nova Scotia Apprenticeship Ag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36" y="790364"/>
            <a:ext cx="10596409" cy="32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If you are ready  </a:t>
            </a:r>
            <a:br>
              <a:rPr lang="en-CA" dirty="0" smtClean="0"/>
            </a:br>
            <a:r>
              <a:rPr lang="en-CA" dirty="0" smtClean="0">
                <a:hlinkClick r:id="rId2"/>
              </a:rPr>
              <a:t>EXPLORE PROGRAM OPTIONS</a:t>
            </a:r>
            <a:r>
              <a:rPr lang="en-CA" dirty="0" smtClean="0"/>
              <a:t>!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0800" y="1825624"/>
            <a:ext cx="9113520" cy="464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hlinkClick r:id="rId2"/>
              </a:rPr>
              <a:t>Skilled Trades BC  - Youth</a:t>
            </a:r>
            <a:endParaRPr lang="en-CA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641600"/>
            <a:ext cx="10515600" cy="2875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562" y="1870869"/>
            <a:ext cx="47148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05A49C2F6F504D839752A64728F82C" ma:contentTypeVersion="1" ma:contentTypeDescription="Create a new document." ma:contentTypeScope="" ma:versionID="dda060ed87f4c6c824f5a2302b377ad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F6B623F-45F0-47E1-BB9B-C720BFB46DB9}"/>
</file>

<file path=customXml/itemProps2.xml><?xml version="1.0" encoding="utf-8"?>
<ds:datastoreItem xmlns:ds="http://schemas.openxmlformats.org/officeDocument/2006/customXml" ds:itemID="{EA2EA911-F910-4CA0-BFFE-EB117C464404}"/>
</file>

<file path=customXml/itemProps3.xml><?xml version="1.0" encoding="utf-8"?>
<ds:datastoreItem xmlns:ds="http://schemas.openxmlformats.org/officeDocument/2006/customXml" ds:itemID="{1FCE7C92-BF53-4959-95AC-DD46DE3E031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297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This session….</vt:lpstr>
      <vt:lpstr>Finding out about you and your interests</vt:lpstr>
      <vt:lpstr>Why Consider a Career in the Trades?</vt:lpstr>
      <vt:lpstr>What is an Apprenticeship?</vt:lpstr>
      <vt:lpstr>PowerPoint Presentation</vt:lpstr>
      <vt:lpstr>What program do you earn as you learn?</vt:lpstr>
      <vt:lpstr>If you are ready   EXPLORE PROGRAM OPTIONS!</vt:lpstr>
      <vt:lpstr>Skilled Trades BC  - Youth</vt:lpstr>
      <vt:lpstr>Things to consider….</vt:lpstr>
      <vt:lpstr>On board?  </vt:lpstr>
      <vt:lpstr>PowerPoint Presentation</vt:lpstr>
    </vt:vector>
  </TitlesOfParts>
  <Company>North Vancouver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Kinakin</dc:creator>
  <cp:lastModifiedBy>Andrea Yeo</cp:lastModifiedBy>
  <cp:revision>9</cp:revision>
  <dcterms:created xsi:type="dcterms:W3CDTF">2023-11-24T17:01:48Z</dcterms:created>
  <dcterms:modified xsi:type="dcterms:W3CDTF">2023-11-24T21:50:24Z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0x0101001E05A49C2F6F504D839752A64728F82C</vt:lpwstr>
  </property>
</Properties>
</file>