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45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4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85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44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79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9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05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23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45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2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35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55BA-339D-48CB-B9C5-9659732B7556}" type="datetimeFigureOut">
              <a:rPr lang="en-CA" smtClean="0"/>
              <a:t>2024-10-02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39DF-99A7-47AE-844B-841D1BAAF6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9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017"/>
            <a:ext cx="9144000" cy="2387600"/>
          </a:xfrm>
        </p:spPr>
        <p:txBody>
          <a:bodyPr/>
          <a:lstStyle/>
          <a:p>
            <a:r>
              <a:rPr lang="en-CA" dirty="0" err="1" smtClean="0">
                <a:latin typeface="Arial Black" panose="020B0A04020102020204" pitchFamily="34" charset="0"/>
              </a:rPr>
              <a:t>Seycove</a:t>
            </a:r>
            <a:r>
              <a:rPr lang="en-CA" dirty="0" smtClean="0">
                <a:latin typeface="Arial Black" panose="020B0A04020102020204" pitchFamily="34" charset="0"/>
              </a:rPr>
              <a:t> Parent Sports Night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87" y="3129330"/>
            <a:ext cx="9659698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Informed Consent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3" y="222471"/>
            <a:ext cx="4894304" cy="6517287"/>
          </a:xfrm>
        </p:spPr>
      </p:pic>
    </p:spTree>
    <p:extLst>
      <p:ext uri="{BB962C8B-B14F-4D97-AF65-F5344CB8AC3E}">
        <p14:creationId xmlns:p14="http://schemas.microsoft.com/office/powerpoint/2010/main" val="746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4" y="457489"/>
            <a:ext cx="2902528" cy="3726584"/>
          </a:xfrm>
        </p:spPr>
        <p:txBody>
          <a:bodyPr>
            <a:normAutofit/>
          </a:bodyPr>
          <a:lstStyle/>
          <a:p>
            <a:r>
              <a:rPr lang="en-CA" dirty="0" smtClean="0"/>
              <a:t>Student</a:t>
            </a:r>
            <a:br>
              <a:rPr lang="en-CA" dirty="0" smtClean="0"/>
            </a:br>
            <a:r>
              <a:rPr lang="en-CA" dirty="0" smtClean="0"/>
              <a:t>Medical Form in</a:t>
            </a:r>
            <a:br>
              <a:rPr lang="en-CA" dirty="0" smtClean="0"/>
            </a:br>
            <a:r>
              <a:rPr lang="en-CA" dirty="0" smtClean="0"/>
              <a:t>Electronic version is saveable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45" y="-332266"/>
            <a:ext cx="5438409" cy="6509229"/>
          </a:xfrm>
        </p:spPr>
      </p:pic>
    </p:spTree>
    <p:extLst>
      <p:ext uri="{BB962C8B-B14F-4D97-AF65-F5344CB8AC3E}">
        <p14:creationId xmlns:p14="http://schemas.microsoft.com/office/powerpoint/2010/main" val="7459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2459182" cy="4640984"/>
          </a:xfrm>
        </p:spPr>
        <p:txBody>
          <a:bodyPr>
            <a:normAutofit/>
          </a:bodyPr>
          <a:lstStyle/>
          <a:p>
            <a:r>
              <a:rPr lang="en-CA" dirty="0" smtClean="0"/>
              <a:t>Student </a:t>
            </a:r>
            <a:br>
              <a:rPr lang="en-CA" dirty="0" smtClean="0"/>
            </a:br>
            <a:r>
              <a:rPr lang="en-CA" dirty="0" smtClean="0"/>
              <a:t>Athlete </a:t>
            </a:r>
            <a:br>
              <a:rPr lang="en-CA" dirty="0" smtClean="0"/>
            </a:br>
            <a:r>
              <a:rPr lang="en-CA" dirty="0" smtClean="0"/>
              <a:t>Contract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18" y="556187"/>
            <a:ext cx="4676028" cy="6110303"/>
          </a:xfrm>
        </p:spPr>
      </p:pic>
      <p:sp>
        <p:nvSpPr>
          <p:cNvPr id="5" name="TextBox 4"/>
          <p:cNvSpPr txBox="1"/>
          <p:nvPr/>
        </p:nvSpPr>
        <p:spPr>
          <a:xfrm>
            <a:off x="1219200" y="5080000"/>
            <a:ext cx="2364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Parent signs here</a:t>
            </a:r>
          </a:p>
          <a:p>
            <a:r>
              <a:rPr lang="en-CA" sz="1400" dirty="0" smtClean="0"/>
              <a:t>and the </a:t>
            </a:r>
          </a:p>
          <a:p>
            <a:r>
              <a:rPr lang="en-CA" dirty="0" smtClean="0"/>
              <a:t>Student signs here 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3709" y="5181600"/>
            <a:ext cx="1607127" cy="175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13891" y="5975927"/>
            <a:ext cx="2576945" cy="212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8252"/>
            <a:ext cx="3281218" cy="5139748"/>
          </a:xfrm>
        </p:spPr>
        <p:txBody>
          <a:bodyPr>
            <a:normAutofit/>
          </a:bodyPr>
          <a:lstStyle/>
          <a:p>
            <a:r>
              <a:rPr lang="en-CA" dirty="0" smtClean="0"/>
              <a:t>Student Awareness of Risk and Responsibility</a:t>
            </a:r>
            <a:br>
              <a:rPr lang="en-CA" dirty="0" smtClean="0"/>
            </a:br>
            <a:r>
              <a:rPr lang="en-CA" sz="2700" dirty="0" smtClean="0"/>
              <a:t>Students fill this in to acknowledge there a risks this activity</a:t>
            </a:r>
            <a:endParaRPr lang="en-CA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98" y="215771"/>
            <a:ext cx="5306120" cy="6459956"/>
          </a:xfrm>
        </p:spPr>
      </p:pic>
    </p:spTree>
    <p:extLst>
      <p:ext uri="{BB962C8B-B14F-4D97-AF65-F5344CB8AC3E}">
        <p14:creationId xmlns:p14="http://schemas.microsoft.com/office/powerpoint/2010/main" val="7439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24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Football and Transfers?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7" y="1890280"/>
            <a:ext cx="5064540" cy="4351338"/>
          </a:xfrm>
        </p:spPr>
      </p:pic>
      <p:sp>
        <p:nvSpPr>
          <p:cNvPr id="6" name="TextBox 5"/>
          <p:cNvSpPr txBox="1"/>
          <p:nvPr/>
        </p:nvSpPr>
        <p:spPr>
          <a:xfrm>
            <a:off x="6271492" y="1890280"/>
            <a:ext cx="56157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We will never have a football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If one of our athletes plays with a football team at another school, BC School Sports adds our numbers together, which puts Windsor </a:t>
            </a:r>
            <a:r>
              <a:rPr lang="en-CA" sz="2400" dirty="0"/>
              <a:t>i</a:t>
            </a:r>
            <a:r>
              <a:rPr lang="en-CA" sz="2400" dirty="0" smtClean="0"/>
              <a:t>n the more competitive AAA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Students can transfer before the first day of Grade 9 without penalty.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If they transfer after Grade 9, they are not allowed to play in any school sports that they played the year before. 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6296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anose="020B0A04020102020204" pitchFamily="34" charset="0"/>
              </a:rPr>
              <a:t>Seasons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84" y="1834416"/>
            <a:ext cx="8142938" cy="460332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Arial Rounded MT Bold" panose="020F0704030504030204" pitchFamily="34" charset="0"/>
              </a:rPr>
              <a:t>Fall: Cross Country, Boys and Girls Volleyball, Swimming, Field Hockey, Boys Soccer</a:t>
            </a:r>
          </a:p>
          <a:p>
            <a:endParaRPr lang="en-CA" dirty="0" smtClean="0">
              <a:latin typeface="Arial Rounded MT Bold" panose="020F0704030504030204" pitchFamily="34" charset="0"/>
            </a:endParaRPr>
          </a:p>
          <a:p>
            <a:r>
              <a:rPr lang="en-CA" dirty="0" smtClean="0">
                <a:latin typeface="Arial Rounded MT Bold" panose="020F0704030504030204" pitchFamily="34" charset="0"/>
              </a:rPr>
              <a:t>Winter: Basketball, Skiing, Gymnastics</a:t>
            </a:r>
          </a:p>
          <a:p>
            <a:endParaRPr lang="en-CA" dirty="0" smtClean="0">
              <a:latin typeface="Arial Rounded MT Bold" panose="020F0704030504030204" pitchFamily="34" charset="0"/>
            </a:endParaRPr>
          </a:p>
          <a:p>
            <a:r>
              <a:rPr lang="en-CA" dirty="0" smtClean="0">
                <a:latin typeface="Arial Rounded MT Bold" panose="020F0704030504030204" pitchFamily="34" charset="0"/>
              </a:rPr>
              <a:t>Spring:  Track &amp; Field, Badminton, Grade 8 Boys Volleyball, Girls soccer, Boys ice hockey, Mountain Biking, Boys Rugby</a:t>
            </a:r>
          </a:p>
          <a:p>
            <a:endParaRPr lang="en-CA" dirty="0">
              <a:latin typeface="Arial Rounded MT Bold" panose="020F0704030504030204" pitchFamily="34" charset="0"/>
            </a:endParaRPr>
          </a:p>
          <a:p>
            <a:r>
              <a:rPr lang="en-CA" dirty="0" smtClean="0">
                <a:latin typeface="Arial Rounded MT Bold" panose="020F0704030504030204" pitchFamily="34" charset="0"/>
              </a:rPr>
              <a:t>Sports we have had in the past </a:t>
            </a:r>
          </a:p>
          <a:p>
            <a:r>
              <a:rPr lang="en-CA" dirty="0" smtClean="0">
                <a:latin typeface="Arial Rounded MT Bold" panose="020F0704030504030204" pitchFamily="34" charset="0"/>
              </a:rPr>
              <a:t>but no longer support:  </a:t>
            </a:r>
          </a:p>
          <a:p>
            <a:r>
              <a:rPr lang="en-CA" dirty="0" smtClean="0">
                <a:latin typeface="Arial Rounded MT Bold" panose="020F0704030504030204" pitchFamily="34" charset="0"/>
              </a:rPr>
              <a:t>Ultimate, Wrestling</a:t>
            </a:r>
            <a:endParaRPr lang="en-CA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92" y="2316766"/>
            <a:ext cx="1802514" cy="165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34" y="270742"/>
            <a:ext cx="2384052" cy="1588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81" y="250264"/>
            <a:ext cx="2417291" cy="1575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99" y="270742"/>
            <a:ext cx="2313073" cy="1547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3475" y="179913"/>
            <a:ext cx="1995549" cy="149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28" y="2272637"/>
            <a:ext cx="1603958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latin typeface="Arial Black" panose="020B0A04020102020204" pitchFamily="34" charset="0"/>
              </a:rPr>
              <a:t>Values and Goals of Athletics Department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have as many students as possible involved in sports</a:t>
            </a:r>
          </a:p>
          <a:p>
            <a:r>
              <a:rPr lang="en-CA" dirty="0" smtClean="0"/>
              <a:t>Support growth of student athletes in classroom and in sport</a:t>
            </a:r>
          </a:p>
          <a:p>
            <a:r>
              <a:rPr lang="en-CA" dirty="0" smtClean="0"/>
              <a:t>To compete at as high a level as possible without sacrificing development. </a:t>
            </a:r>
          </a:p>
          <a:p>
            <a:r>
              <a:rPr lang="en-CA" dirty="0" smtClean="0"/>
              <a:t>Grade 8 &amp; 9 Full Participation and Equal Playing Time</a:t>
            </a:r>
          </a:p>
          <a:p>
            <a:r>
              <a:rPr lang="en-CA" dirty="0" smtClean="0"/>
              <a:t>Grade 10 Transition</a:t>
            </a:r>
          </a:p>
          <a:p>
            <a:r>
              <a:rPr lang="en-CA" dirty="0" smtClean="0"/>
              <a:t>Grade 11 &amp; 12 Playing to Win and unequal playing 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95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anose="020B0A04020102020204" pitchFamily="34" charset="0"/>
              </a:rPr>
              <a:t>Names for Age Groups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770"/>
            <a:ext cx="10515600" cy="494463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Grade 8 --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Bantam</a:t>
            </a:r>
          </a:p>
          <a:p>
            <a:r>
              <a:rPr lang="en-CA" dirty="0" smtClean="0"/>
              <a:t>Grade 9 –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Juvenile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dirty="0" smtClean="0"/>
              <a:t>Grade10 –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</a:t>
            </a:r>
          </a:p>
          <a:p>
            <a:r>
              <a:rPr lang="en-CA" dirty="0" smtClean="0"/>
              <a:t>Grade 11 –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</a:t>
            </a:r>
          </a:p>
          <a:p>
            <a:r>
              <a:rPr lang="en-CA" dirty="0" smtClean="0"/>
              <a:t>Grade 12 –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</a:t>
            </a:r>
          </a:p>
          <a:p>
            <a:endParaRPr lang="en-CA" sz="1600" dirty="0"/>
          </a:p>
          <a:p>
            <a:r>
              <a:rPr lang="en-CA" dirty="0" smtClean="0"/>
              <a:t>At the Senior age group, level of Competition is determined by population of school. We are AA school.  </a:t>
            </a:r>
          </a:p>
          <a:p>
            <a:r>
              <a:rPr lang="en-CA"/>
              <a:t>Bantam, Juvenile and Junior are not ranked by  school </a:t>
            </a:r>
            <a:r>
              <a:rPr lang="en-CA" smtClean="0"/>
              <a:t>size</a:t>
            </a:r>
            <a:endParaRPr lang="en-CA" dirty="0" smtClean="0"/>
          </a:p>
          <a:p>
            <a:r>
              <a:rPr lang="en-CA" dirty="0" smtClean="0"/>
              <a:t>Gender:  Acceptance of fluid gender but one declared gender per season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8418" cy="4445866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Volunteers:  Either Teachers or members of the community.</a:t>
            </a:r>
          </a:p>
          <a:p>
            <a:r>
              <a:rPr lang="en-CA" dirty="0" smtClean="0"/>
              <a:t>How does someone become a coach?  Volunteer– we always need people</a:t>
            </a:r>
          </a:p>
          <a:p>
            <a:r>
              <a:rPr lang="en-CA" dirty="0" smtClean="0"/>
              <a:t>Issues with a coach?  Speak to the coach—not after a game, reach out by email.  If it isn’t resolved you speak to me.  </a:t>
            </a:r>
          </a:p>
          <a:p>
            <a:r>
              <a:rPr lang="en-CA" dirty="0" smtClean="0"/>
              <a:t>Coaches have to have an up to date CRC and Concussion Training.  </a:t>
            </a:r>
          </a:p>
          <a:p>
            <a:endParaRPr lang="en-CA" dirty="0"/>
          </a:p>
        </p:txBody>
      </p:sp>
      <p:sp>
        <p:nvSpPr>
          <p:cNvPr id="4" name="AutoShape 2" descr="Coaching Cues | Science for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anose="020B0A04020102020204" pitchFamily="34" charset="0"/>
              </a:rPr>
              <a:t>Coaches</a:t>
            </a:r>
            <a:endParaRPr lang="en-CA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277090"/>
            <a:ext cx="6037456" cy="32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anose="020B0A04020102020204" pitchFamily="34" charset="0"/>
              </a:rPr>
              <a:t>Student Responsibilities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Listen to the announcements for practices</a:t>
            </a:r>
          </a:p>
          <a:p>
            <a:r>
              <a:rPr lang="en-CA" dirty="0" smtClean="0"/>
              <a:t>Check TV monitors in school for sports announcements</a:t>
            </a:r>
          </a:p>
          <a:p>
            <a:r>
              <a:rPr lang="en-CA" dirty="0" smtClean="0"/>
              <a:t>Inform coach that they are interested in participating</a:t>
            </a:r>
          </a:p>
          <a:p>
            <a:r>
              <a:rPr lang="en-CA" dirty="0" smtClean="0"/>
              <a:t>Attend practices and games.  Inform coaches if they can’t make it.</a:t>
            </a:r>
          </a:p>
          <a:p>
            <a:r>
              <a:rPr lang="en-CA" dirty="0" smtClean="0"/>
              <a:t>Student Athlete Contract </a:t>
            </a:r>
          </a:p>
          <a:p>
            <a:r>
              <a:rPr lang="en-CA" dirty="0" smtClean="0"/>
              <a:t>Option to attend open gyms, lunch time, </a:t>
            </a:r>
            <a:r>
              <a:rPr lang="en-CA" dirty="0" err="1" smtClean="0"/>
              <a:t>Parkgate</a:t>
            </a:r>
            <a:r>
              <a:rPr lang="en-CA" dirty="0" smtClean="0"/>
              <a:t>, Academies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40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Budget for sports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Each sport is expected to cover its own costs</a:t>
            </a:r>
          </a:p>
          <a:p>
            <a:r>
              <a:rPr lang="en-CA" dirty="0" smtClean="0"/>
              <a:t>Fees vary from sport to sport:  $35 - $500</a:t>
            </a:r>
            <a:endParaRPr lang="en-CA" dirty="0"/>
          </a:p>
          <a:p>
            <a:r>
              <a:rPr lang="en-CA" dirty="0" smtClean="0"/>
              <a:t>Why?  Tournaments, Travel, BC Championships, Different referee fees</a:t>
            </a:r>
          </a:p>
          <a:p>
            <a:r>
              <a:rPr lang="en-CA" dirty="0" smtClean="0"/>
              <a:t>Example:  Volleyball needs 1 ref 2 scorekeepers, Basketball needs two refs and three scorekeepers</a:t>
            </a:r>
          </a:p>
          <a:p>
            <a:r>
              <a:rPr lang="en-CA" dirty="0" smtClean="0"/>
              <a:t>If there is an overnight trip we have to have a meeting</a:t>
            </a:r>
          </a:p>
          <a:p>
            <a:r>
              <a:rPr lang="en-CA" dirty="0" err="1" smtClean="0"/>
              <a:t>Seycove</a:t>
            </a:r>
            <a:r>
              <a:rPr lang="en-CA" dirty="0" smtClean="0"/>
              <a:t> Athletic Fee:  Minor Sport- $35, Major sport $60</a:t>
            </a:r>
          </a:p>
          <a:p>
            <a:r>
              <a:rPr lang="en-CA" dirty="0" smtClean="0"/>
              <a:t>If there are any problems covering costs, we can help</a:t>
            </a:r>
          </a:p>
          <a:p>
            <a:r>
              <a:rPr lang="en-CA" dirty="0" smtClean="0"/>
              <a:t>School Cash Online:  Make sure you use an up to date email with notifications turned on.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2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anose="020B0A04020102020204" pitchFamily="34" charset="0"/>
              </a:rPr>
              <a:t>Parent Responsibilities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Fill in forms</a:t>
            </a:r>
          </a:p>
          <a:p>
            <a:r>
              <a:rPr lang="en-CA" dirty="0" smtClean="0"/>
              <a:t>Driving</a:t>
            </a:r>
          </a:p>
          <a:p>
            <a:r>
              <a:rPr lang="en-CA" dirty="0" smtClean="0"/>
              <a:t>If Driving other kids you have to get a Drivers Abstract and CRC</a:t>
            </a:r>
          </a:p>
          <a:p>
            <a:r>
              <a:rPr lang="en-CA" dirty="0" smtClean="0"/>
              <a:t>Appropriate behaviour at games</a:t>
            </a:r>
          </a:p>
          <a:p>
            <a:r>
              <a:rPr lang="en-CA" dirty="0" smtClean="0"/>
              <a:t>Pay fees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1026" name="Picture 2" descr="https://upload.wikimedia.org/wikipedia/commons/2/2d/2019_Chrysler_Pacifica_Touring_L%2C_front_7.4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56" y="3384274"/>
            <a:ext cx="4636654" cy="26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lack" panose="020B0A04020102020204" pitchFamily="34" charset="0"/>
              </a:rPr>
              <a:t>Forms</a:t>
            </a:r>
            <a:endParaRPr lang="en-CA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37" y="-95329"/>
            <a:ext cx="5613190" cy="6825130"/>
          </a:xfrm>
        </p:spPr>
      </p:pic>
    </p:spTree>
    <p:extLst>
      <p:ext uri="{BB962C8B-B14F-4D97-AF65-F5344CB8AC3E}">
        <p14:creationId xmlns:p14="http://schemas.microsoft.com/office/powerpoint/2010/main" val="31883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56D78F9F63643B9FB77364DD7B625" ma:contentTypeVersion="1" ma:contentTypeDescription="Create a new document." ma:contentTypeScope="" ma:versionID="2fa2f0aa8fab0d56355a80d2500834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D6C6E0-7302-42F9-ACA9-338660E39F8B}"/>
</file>

<file path=customXml/itemProps2.xml><?xml version="1.0" encoding="utf-8"?>
<ds:datastoreItem xmlns:ds="http://schemas.openxmlformats.org/officeDocument/2006/customXml" ds:itemID="{BFF36270-60E4-4444-9A23-9A821A909D65}"/>
</file>

<file path=customXml/itemProps3.xml><?xml version="1.0" encoding="utf-8"?>
<ds:datastoreItem xmlns:ds="http://schemas.openxmlformats.org/officeDocument/2006/customXml" ds:itemID="{D566E035-94B3-4524-BDBB-D92273CC845F}"/>
</file>

<file path=docProps/app.xml><?xml version="1.0" encoding="utf-8"?>
<Properties xmlns="http://schemas.openxmlformats.org/officeDocument/2006/extended-properties" xmlns:vt="http://schemas.openxmlformats.org/officeDocument/2006/docPropsVTypes">
  <TotalTime>15907</TotalTime>
  <Words>572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Calibri Light</vt:lpstr>
      <vt:lpstr>Office Theme</vt:lpstr>
      <vt:lpstr>Seycove Parent Sports Night</vt:lpstr>
      <vt:lpstr>Seasons</vt:lpstr>
      <vt:lpstr>Values and Goals of Athletics Department</vt:lpstr>
      <vt:lpstr>Names for Age Groups</vt:lpstr>
      <vt:lpstr>Coaches</vt:lpstr>
      <vt:lpstr>Student Responsibilities</vt:lpstr>
      <vt:lpstr>Budget for sports</vt:lpstr>
      <vt:lpstr>Parent Responsibilities</vt:lpstr>
      <vt:lpstr>Forms</vt:lpstr>
      <vt:lpstr>Informed Consent</vt:lpstr>
      <vt:lpstr>Student Medical Form in Electronic version is saveable</vt:lpstr>
      <vt:lpstr>Student  Athlete  Contract</vt:lpstr>
      <vt:lpstr>Student Awareness of Risk and Responsibility Students fill this in to acknowledge there a risks this activity</vt:lpstr>
      <vt:lpstr>PowerPoint Presentation</vt:lpstr>
      <vt:lpstr>What about Football and Transfers? 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Seycove Parent Sports Night</dc:title>
  <dc:creator>Peter Cardle</dc:creator>
  <cp:lastModifiedBy>Peter Cardle</cp:lastModifiedBy>
  <cp:revision>26</cp:revision>
  <dcterms:created xsi:type="dcterms:W3CDTF">2023-09-13T17:02:14Z</dcterms:created>
  <dcterms:modified xsi:type="dcterms:W3CDTF">2024-10-08T16:46:06Z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0x0101006C456D78F9F63643B9FB77364DD7B625</vt:lpwstr>
  </property>
</Properties>
</file>