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sldIdLst>
    <p:sldId id="256" r:id="rId5"/>
    <p:sldId id="257" r:id="rId6"/>
    <p:sldId id="265" r:id="rId7"/>
    <p:sldId id="261" r:id="rId8"/>
    <p:sldId id="258" r:id="rId9"/>
    <p:sldId id="266" r:id="rId10"/>
    <p:sldId id="259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3" d="100"/>
          <a:sy n="53" d="100"/>
        </p:scale>
        <p:origin x="70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687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961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130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4608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0207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5147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7214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342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327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74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100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053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825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01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826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57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BBB91-2977-4FF7-BE51-22BC794178CE}" type="datetimeFigureOut">
              <a:rPr lang="en-CA" smtClean="0"/>
              <a:t>2026-01-07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6F9825A-FFAD-4ED9-AD7A-631661598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496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982" y="772052"/>
            <a:ext cx="7495019" cy="1533827"/>
          </a:xfrm>
        </p:spPr>
        <p:txBody>
          <a:bodyPr>
            <a:normAutofit fontScale="90000"/>
          </a:bodyPr>
          <a:lstStyle/>
          <a:p>
            <a:pPr algn="l"/>
            <a:r>
              <a:rPr lang="en-CA" dirty="0" err="1">
                <a:solidFill>
                  <a:schemeClr val="tx1"/>
                </a:solidFill>
              </a:rPr>
              <a:t>Seycove</a:t>
            </a:r>
            <a:r>
              <a:rPr lang="en-CA" dirty="0">
                <a:solidFill>
                  <a:schemeClr val="tx1"/>
                </a:solidFill>
              </a:rPr>
              <a:t> Gymnastics Team</a:t>
            </a:r>
            <a:br>
              <a:rPr lang="en-CA" dirty="0">
                <a:solidFill>
                  <a:schemeClr val="tx1"/>
                </a:solidFill>
              </a:rPr>
            </a:br>
            <a:r>
              <a:rPr lang="en-CA" dirty="0">
                <a:solidFill>
                  <a:schemeClr val="tx1"/>
                </a:solidFill>
              </a:rPr>
              <a:t>  </a:t>
            </a:r>
            <a:r>
              <a:rPr lang="en-CA" sz="3600" dirty="0">
                <a:solidFill>
                  <a:schemeClr val="tx1"/>
                </a:solidFill>
              </a:rPr>
              <a:t>Parents Meeting</a:t>
            </a:r>
            <a:endParaRPr lang="en-CA" sz="4000" dirty="0">
              <a:solidFill>
                <a:schemeClr val="tx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16000" y="3182205"/>
            <a:ext cx="804672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-apple-system"/>
              </a:rPr>
              <a:t>Introduce Coaches and goals for the season</a:t>
            </a:r>
          </a:p>
          <a:p>
            <a:pPr marL="285750" indent="-285750" algn="l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-apple-system"/>
              </a:rPr>
              <a:t>Gymnastics is potentially dangerous</a:t>
            </a:r>
          </a:p>
          <a:p>
            <a:pPr marL="285750" lvl="0" indent="-285750" algn="l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-apple-system"/>
              </a:rPr>
              <a:t>cost to participate, including trainings at </a:t>
            </a:r>
            <a:r>
              <a:rPr lang="en-US" altLang="en-US" sz="2400" dirty="0" err="1">
                <a:solidFill>
                  <a:schemeClr val="tx1"/>
                </a:solidFill>
                <a:latin typeface="-apple-system"/>
              </a:rPr>
              <a:t>Flicka</a:t>
            </a:r>
            <a:r>
              <a:rPr lang="en-US" altLang="en-US" sz="2400" dirty="0">
                <a:solidFill>
                  <a:schemeClr val="tx1"/>
                </a:solidFill>
                <a:latin typeface="-apple-system"/>
              </a:rPr>
              <a:t> on </a:t>
            </a:r>
          </a:p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-apple-system"/>
              </a:rPr>
              <a:t>    </a:t>
            </a:r>
            <a:r>
              <a:rPr lang="en-US" altLang="en-US" sz="2400" dirty="0">
                <a:solidFill>
                  <a:schemeClr val="tx1"/>
                </a:solidFill>
                <a:latin typeface="-apple-system"/>
              </a:rPr>
              <a:t>Saturday nights, starting ___</a:t>
            </a:r>
            <a:endParaRPr lang="en-US" altLang="en-US" sz="6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-apple-system"/>
              </a:rPr>
              <a:t>team commitment </a:t>
            </a:r>
          </a:p>
          <a:p>
            <a:pPr marL="285750" indent="-285750" algn="l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-apple-system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400" dirty="0">
                <a:latin typeface="-apple-system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-apple-system"/>
              </a:rPr>
              <a:t>mportant dates </a:t>
            </a:r>
          </a:p>
        </p:txBody>
      </p:sp>
    </p:spTree>
    <p:extLst>
      <p:ext uri="{BB962C8B-B14F-4D97-AF65-F5344CB8AC3E}">
        <p14:creationId xmlns:p14="http://schemas.microsoft.com/office/powerpoint/2010/main" val="1514573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5400" dirty="0" err="1">
                <a:solidFill>
                  <a:schemeClr val="tx1"/>
                </a:solidFill>
                <a:latin typeface="-apple-system"/>
              </a:rPr>
              <a:t>Seycove</a:t>
            </a:r>
            <a:r>
              <a:rPr lang="en-US" altLang="en-US" sz="5400" dirty="0">
                <a:solidFill>
                  <a:schemeClr val="tx1"/>
                </a:solidFill>
                <a:latin typeface="-apple-system"/>
              </a:rPr>
              <a:t> Coaches:</a:t>
            </a:r>
            <a:br>
              <a:rPr lang="en-US" altLang="en-US" sz="5400" dirty="0">
                <a:solidFill>
                  <a:schemeClr val="tx1"/>
                </a:solidFill>
                <a:latin typeface="-apple-system"/>
              </a:rPr>
            </a:br>
            <a:endParaRPr lang="en-C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993302"/>
          </a:xfrm>
        </p:spPr>
        <p:txBody>
          <a:bodyPr>
            <a:normAutofit/>
          </a:bodyPr>
          <a:lstStyle/>
          <a:p>
            <a:r>
              <a:rPr lang="en-CA" sz="3600" dirty="0"/>
              <a:t>Holly Morgan</a:t>
            </a:r>
          </a:p>
          <a:p>
            <a:r>
              <a:rPr lang="en-CA" sz="3600" dirty="0"/>
              <a:t>Ashley Blouin</a:t>
            </a:r>
          </a:p>
          <a:p>
            <a:r>
              <a:rPr lang="en-CA" sz="3600" dirty="0"/>
              <a:t>Morgan O’Carroll</a:t>
            </a:r>
          </a:p>
          <a:p>
            <a:pPr marL="0" indent="0">
              <a:buNone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42755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79961-BB85-8096-2D14-2F6F67CE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8"/>
            <a:ext cx="8596668" cy="5287767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chemeClr val="tx1"/>
                </a:solidFill>
              </a:rPr>
              <a:t>We train at Windsor and Flicka.  There are coaches from other schools:</a:t>
            </a:r>
            <a:br>
              <a:rPr lang="en-CA" dirty="0">
                <a:solidFill>
                  <a:schemeClr val="tx1"/>
                </a:solidFill>
              </a:rPr>
            </a:br>
            <a:br>
              <a:rPr lang="en-CA" dirty="0">
                <a:solidFill>
                  <a:schemeClr val="tx1"/>
                </a:solidFill>
              </a:rPr>
            </a:br>
            <a:r>
              <a:rPr lang="en-CA" dirty="0">
                <a:solidFill>
                  <a:schemeClr val="tx1"/>
                </a:solidFill>
              </a:rPr>
              <a:t>Windsor:</a:t>
            </a:r>
            <a:br>
              <a:rPr lang="en-CA" dirty="0">
                <a:solidFill>
                  <a:schemeClr val="tx1"/>
                </a:solidFill>
              </a:rPr>
            </a:br>
            <a:r>
              <a:rPr lang="en-CA" dirty="0" err="1">
                <a:solidFill>
                  <a:schemeClr val="tx1"/>
                </a:solidFill>
              </a:rPr>
              <a:t>Mr</a:t>
            </a:r>
            <a:r>
              <a:rPr lang="en-CA" dirty="0">
                <a:solidFill>
                  <a:schemeClr val="tx1"/>
                </a:solidFill>
              </a:rPr>
              <a:t> George Carrol</a:t>
            </a:r>
            <a:br>
              <a:rPr lang="en-CA" dirty="0">
                <a:solidFill>
                  <a:schemeClr val="tx1"/>
                </a:solidFill>
              </a:rPr>
            </a:br>
            <a:r>
              <a:rPr lang="en-CA" dirty="0" err="1">
                <a:solidFill>
                  <a:schemeClr val="tx1"/>
                </a:solidFill>
              </a:rPr>
              <a:t>Mrs</a:t>
            </a:r>
            <a:r>
              <a:rPr lang="en-CA" dirty="0">
                <a:solidFill>
                  <a:schemeClr val="tx1"/>
                </a:solidFill>
              </a:rPr>
              <a:t> Carrol  aka </a:t>
            </a:r>
            <a:r>
              <a:rPr lang="en-CA" dirty="0" err="1">
                <a:solidFill>
                  <a:schemeClr val="tx1"/>
                </a:solidFill>
              </a:rPr>
              <a:t>Mrs</a:t>
            </a:r>
            <a:r>
              <a:rPr lang="en-CA" dirty="0">
                <a:solidFill>
                  <a:schemeClr val="tx1"/>
                </a:solidFill>
              </a:rPr>
              <a:t> C.</a:t>
            </a:r>
            <a:br>
              <a:rPr lang="en-CA" dirty="0">
                <a:solidFill>
                  <a:schemeClr val="tx1"/>
                </a:solidFill>
              </a:rPr>
            </a:br>
            <a:br>
              <a:rPr lang="en-CA" dirty="0">
                <a:solidFill>
                  <a:schemeClr val="tx1"/>
                </a:solidFill>
              </a:rPr>
            </a:br>
            <a:r>
              <a:rPr lang="en-CA" dirty="0">
                <a:solidFill>
                  <a:schemeClr val="tx1"/>
                </a:solidFill>
              </a:rPr>
              <a:t>Sutherland:</a:t>
            </a:r>
            <a:br>
              <a:rPr lang="en-CA" dirty="0">
                <a:solidFill>
                  <a:schemeClr val="tx1"/>
                </a:solidFill>
              </a:rPr>
            </a:br>
            <a:r>
              <a:rPr lang="en-CA" dirty="0">
                <a:solidFill>
                  <a:schemeClr val="tx1"/>
                </a:solidFill>
              </a:rPr>
              <a:t>Terry </a:t>
            </a:r>
            <a:r>
              <a:rPr lang="en-CA" dirty="0" err="1">
                <a:solidFill>
                  <a:schemeClr val="tx1"/>
                </a:solidFill>
              </a:rPr>
              <a:t>Mitruk</a:t>
            </a:r>
            <a:r>
              <a:rPr lang="en-CA" dirty="0">
                <a:solidFill>
                  <a:schemeClr val="tx1"/>
                </a:solidFill>
              </a:rPr>
              <a:t> who is also head of the BC High School Gymnastics Association</a:t>
            </a:r>
          </a:p>
        </p:txBody>
      </p:sp>
    </p:spTree>
    <p:extLst>
      <p:ext uri="{BB962C8B-B14F-4D97-AF65-F5344CB8AC3E}">
        <p14:creationId xmlns:p14="http://schemas.microsoft.com/office/powerpoint/2010/main" val="4038434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solidFill>
                  <a:schemeClr val="tx1"/>
                </a:solidFill>
                <a:latin typeface="-apple-system"/>
              </a:rPr>
              <a:t>Safety and Risk </a:t>
            </a:r>
            <a:endParaRPr lang="en-CA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8429"/>
            <a:ext cx="8596668" cy="4819331"/>
          </a:xfrm>
        </p:spPr>
        <p:txBody>
          <a:bodyPr>
            <a:normAutofit/>
          </a:bodyPr>
          <a:lstStyle/>
          <a:p>
            <a:r>
              <a:rPr lang="en-CA" sz="3200" dirty="0"/>
              <a:t>We have experienced coaches and we will do everything we can to protect against injuries.  </a:t>
            </a:r>
          </a:p>
          <a:p>
            <a:r>
              <a:rPr lang="en-CA" sz="3200" dirty="0"/>
              <a:t>Serious injuries still remain a possibility even for experienced athletes. </a:t>
            </a:r>
          </a:p>
          <a:p>
            <a:r>
              <a:rPr lang="en-CA" sz="3200" dirty="0"/>
              <a:t>Fine line between pushing limits and being safe.  If it feels unsafe, athlete should not try it.  </a:t>
            </a:r>
          </a:p>
        </p:txBody>
      </p:sp>
    </p:spTree>
    <p:extLst>
      <p:ext uri="{BB962C8B-B14F-4D97-AF65-F5344CB8AC3E}">
        <p14:creationId xmlns:p14="http://schemas.microsoft.com/office/powerpoint/2010/main" val="3024743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  <a:latin typeface="-apple-system"/>
              </a:rPr>
              <a:t>Team Commitment </a:t>
            </a:r>
            <a:br>
              <a:rPr lang="en-US" altLang="en-US" dirty="0">
                <a:solidFill>
                  <a:schemeClr val="tx1"/>
                </a:solidFill>
                <a:latin typeface="-apple-system"/>
              </a:rPr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32575"/>
          </a:xfrm>
        </p:spPr>
        <p:txBody>
          <a:bodyPr>
            <a:noAutofit/>
          </a:bodyPr>
          <a:lstStyle/>
          <a:p>
            <a:r>
              <a:rPr lang="en-CA" sz="2400" dirty="0"/>
              <a:t>attend at least one practice (most) weeks</a:t>
            </a:r>
          </a:p>
          <a:p>
            <a:r>
              <a:rPr lang="en-CA" sz="2400" dirty="0"/>
              <a:t>help set-up the equipment</a:t>
            </a:r>
          </a:p>
          <a:p>
            <a:r>
              <a:rPr lang="en-CA" sz="2400" dirty="0"/>
              <a:t>help pack-up the equipment at the end of practice</a:t>
            </a:r>
          </a:p>
          <a:p>
            <a:pPr lvl="1"/>
            <a:r>
              <a:rPr lang="en-CA" sz="2000" dirty="0"/>
              <a:t>It’s okay to be late or leave early sometimes, but it shouldn’t be every time</a:t>
            </a:r>
          </a:p>
          <a:p>
            <a:r>
              <a:rPr lang="en-CA" sz="2400" dirty="0"/>
              <a:t>help set-up the gym</a:t>
            </a:r>
          </a:p>
        </p:txBody>
      </p:sp>
    </p:spTree>
    <p:extLst>
      <p:ext uri="{BB962C8B-B14F-4D97-AF65-F5344CB8AC3E}">
        <p14:creationId xmlns:p14="http://schemas.microsoft.com/office/powerpoint/2010/main" val="3335162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0B1BF-83CD-A726-7DD3-905EF02D3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99" y="660971"/>
            <a:ext cx="8596668" cy="13208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Budget &amp; Costs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51A7F2-FB27-C1FA-2065-A10EC1301514}"/>
              </a:ext>
            </a:extLst>
          </p:cNvPr>
          <p:cNvSpPr txBox="1"/>
          <p:nvPr/>
        </p:nvSpPr>
        <p:spPr>
          <a:xfrm>
            <a:off x="675933" y="1561672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Flicka:  Complicated formula but we are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predicting it will be per athlete                          $250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Competition Entry Fee                                         $55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Contribution to new uniforms                               $30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err="1"/>
              <a:t>Seycove</a:t>
            </a:r>
            <a:r>
              <a:rPr lang="en-CA" sz="2400" dirty="0"/>
              <a:t> Athletic Fee                                            $50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Does not include BC Entries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Total                                                                   $385</a:t>
            </a:r>
          </a:p>
        </p:txBody>
      </p:sp>
    </p:spTree>
    <p:extLst>
      <p:ext uri="{BB962C8B-B14F-4D97-AF65-F5344CB8AC3E}">
        <p14:creationId xmlns:p14="http://schemas.microsoft.com/office/powerpoint/2010/main" val="4110450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  <a:latin typeface="-apple-system"/>
              </a:rPr>
              <a:t>Important Dates </a:t>
            </a:r>
            <a:br>
              <a:rPr lang="en-US" altLang="en-US" dirty="0">
                <a:solidFill>
                  <a:schemeClr val="tx1"/>
                </a:solidFill>
                <a:latin typeface="-apple-system"/>
              </a:rPr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0829"/>
            <a:ext cx="8596668" cy="4738051"/>
          </a:xfrm>
        </p:spPr>
        <p:txBody>
          <a:bodyPr>
            <a:normAutofit/>
          </a:bodyPr>
          <a:lstStyle/>
          <a:p>
            <a:r>
              <a:rPr lang="en-CA" sz="2200" dirty="0"/>
              <a:t>Friday, January 9: Boys’ and Girls’ Vault @ Argyle Large Gym</a:t>
            </a:r>
          </a:p>
          <a:p>
            <a:r>
              <a:rPr lang="en-CA" sz="2200" dirty="0"/>
              <a:t>Tuesday, January 13: Pommel and Rings @ Sutherland</a:t>
            </a:r>
          </a:p>
          <a:p>
            <a:r>
              <a:rPr lang="en-CA" sz="2200" dirty="0"/>
              <a:t>Wednesday, January 14: Girls’ Balance Beam @ Windsor Small Gym (hosted by </a:t>
            </a:r>
            <a:r>
              <a:rPr lang="en-CA" sz="2200" dirty="0" err="1"/>
              <a:t>Seycove</a:t>
            </a:r>
            <a:r>
              <a:rPr lang="en-CA" sz="2200" dirty="0"/>
              <a:t>)</a:t>
            </a:r>
          </a:p>
          <a:p>
            <a:r>
              <a:rPr lang="en-CA" sz="2200" dirty="0"/>
              <a:t>Tuesday January 20: Boys’ Parallel Bars and High Bar @ Sutherland</a:t>
            </a:r>
          </a:p>
          <a:p>
            <a:r>
              <a:rPr lang="en-CA" sz="2200" dirty="0"/>
              <a:t>Wednesday January 21: Girls Uneven Bars @ Windsor</a:t>
            </a:r>
          </a:p>
          <a:p>
            <a:r>
              <a:rPr lang="en-CA" sz="2200" dirty="0"/>
              <a:t>Friday, Jan 23: Boys’ and Girls’ Floor @ Argyle Large Gym</a:t>
            </a:r>
          </a:p>
          <a:p>
            <a:r>
              <a:rPr lang="en-CA" sz="2200" dirty="0"/>
              <a:t>Friday, Jan 30 North Shore Championships</a:t>
            </a:r>
          </a:p>
          <a:p>
            <a:r>
              <a:rPr lang="en-CA" sz="2200" dirty="0"/>
              <a:t>Tuesday – Thursday Feb 17 – 19 BC High School Championships at </a:t>
            </a:r>
            <a:r>
              <a:rPr lang="en-CA" sz="2200" dirty="0" err="1"/>
              <a:t>Moscrop</a:t>
            </a:r>
            <a:r>
              <a:rPr lang="en-CA" sz="2200" dirty="0"/>
              <a:t> in Burnaby.  </a:t>
            </a:r>
          </a:p>
        </p:txBody>
      </p:sp>
    </p:spTree>
    <p:extLst>
      <p:ext uri="{BB962C8B-B14F-4D97-AF65-F5344CB8AC3E}">
        <p14:creationId xmlns:p14="http://schemas.microsoft.com/office/powerpoint/2010/main" val="3537625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B44B5-4CA5-3327-3CEF-7BA448778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Questions</a:t>
            </a:r>
            <a:br>
              <a:rPr lang="en-CA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71093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456D78F9F63643B9FB77364DD7B625" ma:contentTypeVersion="1" ma:contentTypeDescription="Create a new document." ma:contentTypeScope="" ma:versionID="2fa2f0aa8fab0d56355a80d25008340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ed79842d4747cc85621c7c303666ab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9BFC03-903E-446F-8B48-07FC6CBDC943}">
  <ds:schemaRefs>
    <ds:schemaRef ds:uri="ef4c9b4f-c53f-4d6b-aad4-6ae18895b81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cb2377d-40ec-47bb-aa8a-c03ac33a6cb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FB69ECA-3011-4EB7-86DE-3AAAC6D7B8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68D710-AC72-43F8-8303-FD71A6CB4D70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444</TotalTime>
  <Words>339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-apple-system</vt:lpstr>
      <vt:lpstr>Arial</vt:lpstr>
      <vt:lpstr>Trebuchet MS</vt:lpstr>
      <vt:lpstr>Wingdings 3</vt:lpstr>
      <vt:lpstr>Facet</vt:lpstr>
      <vt:lpstr>Seycove Gymnastics Team   Parents Meeting</vt:lpstr>
      <vt:lpstr>Seycove Coaches: </vt:lpstr>
      <vt:lpstr>We train at Windsor and Flicka.  There are coaches from other schools:  Windsor: Mr George Carrol Mrs Carrol  aka Mrs C.  Sutherland: Terry Mitruk who is also head of the BC High School Gymnastics Association</vt:lpstr>
      <vt:lpstr>Safety and Risk </vt:lpstr>
      <vt:lpstr>Team Commitment  </vt:lpstr>
      <vt:lpstr>Budget &amp; Costs</vt:lpstr>
      <vt:lpstr>Important Dates  </vt:lpstr>
      <vt:lpstr>Questions </vt:lpstr>
    </vt:vector>
  </TitlesOfParts>
  <Company>North Vancouver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Gymnastics Team Parents’ Risk Awareness Meeting</dc:title>
  <dc:creator>Terry Mitruk</dc:creator>
  <cp:lastModifiedBy>Peter Cardle</cp:lastModifiedBy>
  <cp:revision>20</cp:revision>
  <dcterms:created xsi:type="dcterms:W3CDTF">2023-11-02T22:12:12Z</dcterms:created>
  <dcterms:modified xsi:type="dcterms:W3CDTF">2026-01-08T03:16:35Z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0x0101006C456D78F9F63643B9FB77364DD7B625</vt:lpwstr>
  </property>
</Properties>
</file>