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86" r:id="rId5"/>
    <p:sldMasterId id="2147483734" r:id="rId6"/>
    <p:sldMasterId id="2147483660" r:id="rId7"/>
  </p:sldMasterIdLst>
  <p:notesMasterIdLst>
    <p:notesMasterId r:id="rId44"/>
  </p:notesMasterIdLst>
  <p:handoutMasterIdLst>
    <p:handoutMasterId r:id="rId45"/>
  </p:handoutMasterIdLst>
  <p:sldIdLst>
    <p:sldId id="258" r:id="rId8"/>
    <p:sldId id="265" r:id="rId9"/>
    <p:sldId id="260" r:id="rId10"/>
    <p:sldId id="297" r:id="rId11"/>
    <p:sldId id="318" r:id="rId12"/>
    <p:sldId id="298" r:id="rId13"/>
    <p:sldId id="299" r:id="rId14"/>
    <p:sldId id="301" r:id="rId15"/>
    <p:sldId id="302" r:id="rId16"/>
    <p:sldId id="305" r:id="rId17"/>
    <p:sldId id="271" r:id="rId18"/>
    <p:sldId id="312" r:id="rId19"/>
    <p:sldId id="313" r:id="rId20"/>
    <p:sldId id="267" r:id="rId21"/>
    <p:sldId id="270" r:id="rId22"/>
    <p:sldId id="303" r:id="rId23"/>
    <p:sldId id="296" r:id="rId24"/>
    <p:sldId id="268" r:id="rId25"/>
    <p:sldId id="266" r:id="rId26"/>
    <p:sldId id="304" r:id="rId27"/>
    <p:sldId id="315" r:id="rId28"/>
    <p:sldId id="300" r:id="rId29"/>
    <p:sldId id="316" r:id="rId30"/>
    <p:sldId id="314" r:id="rId31"/>
    <p:sldId id="259" r:id="rId32"/>
    <p:sldId id="306" r:id="rId33"/>
    <p:sldId id="256" r:id="rId34"/>
    <p:sldId id="307" r:id="rId35"/>
    <p:sldId id="263" r:id="rId36"/>
    <p:sldId id="308" r:id="rId37"/>
    <p:sldId id="309" r:id="rId38"/>
    <p:sldId id="310" r:id="rId39"/>
    <p:sldId id="295" r:id="rId40"/>
    <p:sldId id="286" r:id="rId41"/>
    <p:sldId id="317" r:id="rId42"/>
    <p:sldId id="28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49" autoAdjust="0"/>
    <p:restoredTop sz="93608" autoAdjust="0"/>
  </p:normalViewPr>
  <p:slideViewPr>
    <p:cSldViewPr snapToGrid="0">
      <p:cViewPr varScale="1">
        <p:scale>
          <a:sx n="59" d="100"/>
          <a:sy n="59" d="100"/>
        </p:scale>
        <p:origin x="870"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A371E8-0097-4E04-A74B-5E620F19AF17}"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CA"/>
        </a:p>
      </dgm:t>
    </dgm:pt>
    <dgm:pt modelId="{21103F37-3CFC-4EF6-A3ED-64289098F229}">
      <dgm:prSet phldrT="[Text]" custT="1"/>
      <dgm:spPr/>
      <dgm:t>
        <a:bodyPr/>
        <a:lstStyle/>
        <a:p>
          <a:r>
            <a:rPr lang="en-CA" sz="3000" baseline="0"/>
            <a:t>Spanish</a:t>
          </a:r>
        </a:p>
        <a:p>
          <a:r>
            <a:rPr lang="en-CA" sz="3000" baseline="0"/>
            <a:t>French </a:t>
          </a:r>
        </a:p>
      </dgm:t>
    </dgm:pt>
    <dgm:pt modelId="{A22952A3-6BA4-476F-9099-0C15DC9A9EB4}" type="parTrans" cxnId="{9E467919-531F-4A37-BFC5-2FC761174656}">
      <dgm:prSet/>
      <dgm:spPr/>
      <dgm:t>
        <a:bodyPr/>
        <a:lstStyle/>
        <a:p>
          <a:endParaRPr lang="en-CA"/>
        </a:p>
      </dgm:t>
    </dgm:pt>
    <dgm:pt modelId="{2D3725D3-0BCD-498B-AD20-69B22C2A39F4}" type="sibTrans" cxnId="{9E467919-531F-4A37-BFC5-2FC761174656}">
      <dgm:prSet/>
      <dgm:spPr/>
      <dgm:t>
        <a:bodyPr/>
        <a:lstStyle/>
        <a:p>
          <a:endParaRPr lang="en-CA"/>
        </a:p>
      </dgm:t>
    </dgm:pt>
    <dgm:pt modelId="{1D8D9556-D55F-4FB3-9FBE-DE5EA3AB6ED9}">
      <dgm:prSet phldrT="[Text]"/>
      <dgm:spPr/>
      <dgm:t>
        <a:bodyPr/>
        <a:lstStyle/>
        <a:p>
          <a:r>
            <a:rPr lang="en-CA">
              <a:solidFill>
                <a:schemeClr val="tx1"/>
              </a:solidFill>
            </a:rPr>
            <a:t>Academies</a:t>
          </a:r>
        </a:p>
      </dgm:t>
    </dgm:pt>
    <dgm:pt modelId="{D0A120E8-C06F-48FA-9475-728A61E72FA7}" type="parTrans" cxnId="{D2793322-8DC6-4D90-A6FE-BDA4FCD4585A}">
      <dgm:prSet/>
      <dgm:spPr/>
      <dgm:t>
        <a:bodyPr/>
        <a:lstStyle/>
        <a:p>
          <a:endParaRPr lang="en-CA"/>
        </a:p>
      </dgm:t>
    </dgm:pt>
    <dgm:pt modelId="{B82B6E49-6F71-4898-A827-549DFBD3B703}" type="sibTrans" cxnId="{D2793322-8DC6-4D90-A6FE-BDA4FCD4585A}">
      <dgm:prSet/>
      <dgm:spPr/>
      <dgm:t>
        <a:bodyPr/>
        <a:lstStyle/>
        <a:p>
          <a:endParaRPr lang="en-CA"/>
        </a:p>
      </dgm:t>
    </dgm:pt>
    <dgm:pt modelId="{C2252E05-C19C-47F6-8617-AAEBAC35B782}">
      <dgm:prSet phldrT="[Text]" custT="1"/>
      <dgm:spPr/>
      <dgm:t>
        <a:bodyPr/>
        <a:lstStyle/>
        <a:p>
          <a:r>
            <a:rPr lang="en-CA" sz="2900"/>
            <a:t>Visual Art</a:t>
          </a:r>
        </a:p>
        <a:p>
          <a:r>
            <a:rPr lang="en-CA" sz="2900"/>
            <a:t>Drama</a:t>
          </a:r>
        </a:p>
        <a:p>
          <a:r>
            <a:rPr lang="en-CA" sz="2900"/>
            <a:t> Band</a:t>
          </a:r>
        </a:p>
        <a:p>
          <a:r>
            <a:rPr lang="en-CA" sz="2900"/>
            <a:t>Strings</a:t>
          </a:r>
        </a:p>
        <a:p>
          <a:r>
            <a:rPr lang="en-CA" sz="2900"/>
            <a:t>Choir</a:t>
          </a:r>
        </a:p>
      </dgm:t>
    </dgm:pt>
    <dgm:pt modelId="{3AF25982-356C-45CF-9C58-38EF410D6B77}" type="parTrans" cxnId="{C759F9C1-CF70-41BC-A90D-DEB531283CAE}">
      <dgm:prSet/>
      <dgm:spPr/>
      <dgm:t>
        <a:bodyPr/>
        <a:lstStyle/>
        <a:p>
          <a:endParaRPr lang="en-CA"/>
        </a:p>
      </dgm:t>
    </dgm:pt>
    <dgm:pt modelId="{43F31EE2-654B-4EB5-BEF8-1A09A35FBBCD}" type="sibTrans" cxnId="{C759F9C1-CF70-41BC-A90D-DEB531283CAE}">
      <dgm:prSet/>
      <dgm:spPr/>
      <dgm:t>
        <a:bodyPr/>
        <a:lstStyle/>
        <a:p>
          <a:endParaRPr lang="en-CA"/>
        </a:p>
      </dgm:t>
    </dgm:pt>
    <dgm:pt modelId="{B641E608-FEE1-4239-B7B7-75BBE3894422}">
      <dgm:prSet phldrT="[Text]"/>
      <dgm:spPr/>
      <dgm:t>
        <a:bodyPr/>
        <a:lstStyle/>
        <a:p>
          <a:r>
            <a:rPr lang="en-CA"/>
            <a:t>Woodwork</a:t>
          </a:r>
        </a:p>
        <a:p>
          <a:r>
            <a:rPr lang="en-CA"/>
            <a:t>Power Tech</a:t>
          </a:r>
        </a:p>
        <a:p>
          <a:r>
            <a:rPr lang="en-CA"/>
            <a:t>Drafting</a:t>
          </a:r>
        </a:p>
        <a:p>
          <a:r>
            <a:rPr lang="en-CA"/>
            <a:t>Electronics &amp; Robotics</a:t>
          </a:r>
        </a:p>
        <a:p>
          <a:r>
            <a:rPr lang="en-CA"/>
            <a:t>Drafting</a:t>
          </a:r>
        </a:p>
      </dgm:t>
    </dgm:pt>
    <dgm:pt modelId="{7759BE77-00B6-4DC9-A4BB-A320BA83D3E9}" type="parTrans" cxnId="{E49259D7-EDA3-44D4-9194-EFA436037824}">
      <dgm:prSet/>
      <dgm:spPr/>
      <dgm:t>
        <a:bodyPr/>
        <a:lstStyle/>
        <a:p>
          <a:endParaRPr lang="en-CA"/>
        </a:p>
      </dgm:t>
    </dgm:pt>
    <dgm:pt modelId="{5D69FDC9-02EB-459A-A6A9-EB85A90B1991}" type="sibTrans" cxnId="{E49259D7-EDA3-44D4-9194-EFA436037824}">
      <dgm:prSet/>
      <dgm:spPr/>
      <dgm:t>
        <a:bodyPr/>
        <a:lstStyle/>
        <a:p>
          <a:endParaRPr lang="en-CA"/>
        </a:p>
      </dgm:t>
    </dgm:pt>
    <dgm:pt modelId="{54312350-A8FD-4720-A8B2-BDDEDFD60D12}">
      <dgm:prSet phldrT="[Text]"/>
      <dgm:spPr/>
      <dgm:t>
        <a:bodyPr/>
        <a:lstStyle/>
        <a:p>
          <a:r>
            <a:rPr lang="en-CA"/>
            <a:t>Business Education (entrepreneurship &amp; marketing)</a:t>
          </a:r>
        </a:p>
        <a:p>
          <a:r>
            <a:rPr lang="en-CA"/>
            <a:t>Information &amp; Communication </a:t>
          </a:r>
        </a:p>
      </dgm:t>
    </dgm:pt>
    <dgm:pt modelId="{0C56B6B9-FEA2-4198-96BD-7D27584D3112}" type="parTrans" cxnId="{DFC9AE60-BB68-4CDF-B146-C69C5B8A799F}">
      <dgm:prSet/>
      <dgm:spPr/>
      <dgm:t>
        <a:bodyPr/>
        <a:lstStyle/>
        <a:p>
          <a:endParaRPr lang="en-CA"/>
        </a:p>
      </dgm:t>
    </dgm:pt>
    <dgm:pt modelId="{2430374C-2469-4425-B1CF-D610F9FA9DBD}" type="sibTrans" cxnId="{DFC9AE60-BB68-4CDF-B146-C69C5B8A799F}">
      <dgm:prSet/>
      <dgm:spPr/>
      <dgm:t>
        <a:bodyPr/>
        <a:lstStyle/>
        <a:p>
          <a:endParaRPr lang="en-CA"/>
        </a:p>
      </dgm:t>
    </dgm:pt>
    <dgm:pt modelId="{93AB9C2A-995E-400C-A8A3-DF5B3786DBC4}">
      <dgm:prSet phldrT="[Text]"/>
      <dgm:spPr/>
      <dgm:t>
        <a:bodyPr/>
        <a:lstStyle/>
        <a:p>
          <a:r>
            <a:rPr lang="en-CA"/>
            <a:t>Food Studies</a:t>
          </a:r>
        </a:p>
        <a:p>
          <a:r>
            <a:rPr lang="en-CA"/>
            <a:t>Textiles</a:t>
          </a:r>
        </a:p>
      </dgm:t>
    </dgm:pt>
    <dgm:pt modelId="{E2A774CF-2CB7-4D93-8E27-D7916E74DA98}" type="parTrans" cxnId="{040F7D7A-2480-456B-9609-DEA539FD5F67}">
      <dgm:prSet/>
      <dgm:spPr/>
      <dgm:t>
        <a:bodyPr/>
        <a:lstStyle/>
        <a:p>
          <a:endParaRPr lang="en-CA"/>
        </a:p>
      </dgm:t>
    </dgm:pt>
    <dgm:pt modelId="{D5C192A0-DD07-47C3-91F0-036E37C5D392}" type="sibTrans" cxnId="{040F7D7A-2480-456B-9609-DEA539FD5F67}">
      <dgm:prSet/>
      <dgm:spPr/>
      <dgm:t>
        <a:bodyPr/>
        <a:lstStyle/>
        <a:p>
          <a:endParaRPr lang="en-CA"/>
        </a:p>
      </dgm:t>
    </dgm:pt>
    <dgm:pt modelId="{E0945863-6E1A-4B81-85D7-D6BB6A154D27}" type="pres">
      <dgm:prSet presAssocID="{1AA371E8-0097-4E04-A74B-5E620F19AF17}" presName="Name0" presStyleCnt="0">
        <dgm:presLayoutVars>
          <dgm:chPref val="1"/>
          <dgm:dir/>
          <dgm:animOne val="branch"/>
          <dgm:animLvl val="lvl"/>
          <dgm:resizeHandles/>
        </dgm:presLayoutVars>
      </dgm:prSet>
      <dgm:spPr/>
    </dgm:pt>
    <dgm:pt modelId="{BC537FD9-4ACD-4A3E-922C-CE25E2922C21}" type="pres">
      <dgm:prSet presAssocID="{21103F37-3CFC-4EF6-A3ED-64289098F229}" presName="vertOne" presStyleCnt="0"/>
      <dgm:spPr/>
    </dgm:pt>
    <dgm:pt modelId="{15585F70-4A11-4D9A-B3B2-D05BBF07578D}" type="pres">
      <dgm:prSet presAssocID="{21103F37-3CFC-4EF6-A3ED-64289098F229}" presName="txOne" presStyleLbl="node0" presStyleIdx="0" presStyleCnt="1" custScaleX="31570" custScaleY="181062" custLinFactY="304910" custLinFactNeighborX="-34134" custLinFactNeighborY="400000">
        <dgm:presLayoutVars>
          <dgm:chPref val="3"/>
        </dgm:presLayoutVars>
      </dgm:prSet>
      <dgm:spPr/>
    </dgm:pt>
    <dgm:pt modelId="{10C8C613-B162-499A-B05F-DA43588A40F5}" type="pres">
      <dgm:prSet presAssocID="{21103F37-3CFC-4EF6-A3ED-64289098F229}" presName="parTransOne" presStyleCnt="0"/>
      <dgm:spPr/>
    </dgm:pt>
    <dgm:pt modelId="{00E3F826-5F52-4102-80D7-6030AAC56E9B}" type="pres">
      <dgm:prSet presAssocID="{21103F37-3CFC-4EF6-A3ED-64289098F229}" presName="horzOne" presStyleCnt="0"/>
      <dgm:spPr/>
    </dgm:pt>
    <dgm:pt modelId="{49400A32-8889-4BC0-BD21-17DBBFF92203}" type="pres">
      <dgm:prSet presAssocID="{1D8D9556-D55F-4FB3-9FBE-DE5EA3AB6ED9}" presName="vertTwo" presStyleCnt="0"/>
      <dgm:spPr/>
    </dgm:pt>
    <dgm:pt modelId="{D253E9AB-66B5-4836-92A8-2F8BD2DBC7FA}" type="pres">
      <dgm:prSet presAssocID="{1D8D9556-D55F-4FB3-9FBE-DE5EA3AB6ED9}" presName="txTwo" presStyleLbl="node2" presStyleIdx="0" presStyleCnt="2" custScaleX="50758" custScaleY="190830" custLinFactY="139110" custLinFactNeighborX="79290" custLinFactNeighborY="200000">
        <dgm:presLayoutVars>
          <dgm:chPref val="3"/>
        </dgm:presLayoutVars>
      </dgm:prSet>
      <dgm:spPr/>
    </dgm:pt>
    <dgm:pt modelId="{9A689ABF-7968-40D4-BAF7-296339D91027}" type="pres">
      <dgm:prSet presAssocID="{1D8D9556-D55F-4FB3-9FBE-DE5EA3AB6ED9}" presName="parTransTwo" presStyleCnt="0"/>
      <dgm:spPr/>
    </dgm:pt>
    <dgm:pt modelId="{C6777879-0D02-4187-9F78-FE6BFF5538A9}" type="pres">
      <dgm:prSet presAssocID="{1D8D9556-D55F-4FB3-9FBE-DE5EA3AB6ED9}" presName="horzTwo" presStyleCnt="0"/>
      <dgm:spPr/>
    </dgm:pt>
    <dgm:pt modelId="{F2224990-B4DE-4CE2-A5EA-34D2A2949662}" type="pres">
      <dgm:prSet presAssocID="{C2252E05-C19C-47F6-8617-AAEBAC35B782}" presName="vertThree" presStyleCnt="0"/>
      <dgm:spPr/>
    </dgm:pt>
    <dgm:pt modelId="{9213E1A3-23B5-456B-A619-D30E8F026C16}" type="pres">
      <dgm:prSet presAssocID="{C2252E05-C19C-47F6-8617-AAEBAC35B782}" presName="txThree" presStyleLbl="node3" presStyleIdx="0" presStyleCnt="3" custScaleX="76686" custScaleY="296452" custLinFactY="-179988" custLinFactNeighborX="3521" custLinFactNeighborY="-200000">
        <dgm:presLayoutVars>
          <dgm:chPref val="3"/>
        </dgm:presLayoutVars>
      </dgm:prSet>
      <dgm:spPr/>
    </dgm:pt>
    <dgm:pt modelId="{AA1FEF0E-AC16-47C7-B4EE-2FFF79763337}" type="pres">
      <dgm:prSet presAssocID="{C2252E05-C19C-47F6-8617-AAEBAC35B782}" presName="horzThree" presStyleCnt="0"/>
      <dgm:spPr/>
    </dgm:pt>
    <dgm:pt modelId="{0C974A1D-6A25-4239-A55B-2A08760289F1}" type="pres">
      <dgm:prSet presAssocID="{43F31EE2-654B-4EB5-BEF8-1A09A35FBBCD}" presName="sibSpaceThree" presStyleCnt="0"/>
      <dgm:spPr/>
    </dgm:pt>
    <dgm:pt modelId="{CC10B506-ACB5-46CB-BA2F-A50D7C5D48CB}" type="pres">
      <dgm:prSet presAssocID="{B641E608-FEE1-4239-B7B7-75BBE3894422}" presName="vertThree" presStyleCnt="0"/>
      <dgm:spPr/>
    </dgm:pt>
    <dgm:pt modelId="{8B679D73-3F8C-439C-AE0A-F8F1494C5912}" type="pres">
      <dgm:prSet presAssocID="{B641E608-FEE1-4239-B7B7-75BBE3894422}" presName="txThree" presStyleLbl="node3" presStyleIdx="1" presStyleCnt="3" custScaleX="74787" custScaleY="285069" custLinFactY="-177350" custLinFactNeighborX="2824" custLinFactNeighborY="-200000">
        <dgm:presLayoutVars>
          <dgm:chPref val="3"/>
        </dgm:presLayoutVars>
      </dgm:prSet>
      <dgm:spPr/>
    </dgm:pt>
    <dgm:pt modelId="{13ED24EC-120F-44E8-8167-0A70637EDB09}" type="pres">
      <dgm:prSet presAssocID="{B641E608-FEE1-4239-B7B7-75BBE3894422}" presName="horzThree" presStyleCnt="0"/>
      <dgm:spPr/>
    </dgm:pt>
    <dgm:pt modelId="{C68AE3A6-C41E-4C4E-963B-5F25357B8555}" type="pres">
      <dgm:prSet presAssocID="{B82B6E49-6F71-4898-A827-549DFBD3B703}" presName="sibSpaceTwo" presStyleCnt="0"/>
      <dgm:spPr/>
    </dgm:pt>
    <dgm:pt modelId="{3839FA25-0A8A-4E76-9B34-675AB8432206}" type="pres">
      <dgm:prSet presAssocID="{54312350-A8FD-4720-A8B2-BDDEDFD60D12}" presName="vertTwo" presStyleCnt="0"/>
      <dgm:spPr/>
    </dgm:pt>
    <dgm:pt modelId="{3B0EAD0D-CFE4-42FC-94CA-980E322AE66D}" type="pres">
      <dgm:prSet presAssocID="{54312350-A8FD-4720-A8B2-BDDEDFD60D12}" presName="txTwo" presStyleLbl="node2" presStyleIdx="1" presStyleCnt="2" custScaleX="74616" custScaleY="300982" custLinFactY="100000" custLinFactNeighborX="-85026" custLinFactNeighborY="150992">
        <dgm:presLayoutVars>
          <dgm:chPref val="3"/>
        </dgm:presLayoutVars>
      </dgm:prSet>
      <dgm:spPr/>
    </dgm:pt>
    <dgm:pt modelId="{6D26DA71-4C51-41FC-A134-D300E6EE215A}" type="pres">
      <dgm:prSet presAssocID="{54312350-A8FD-4720-A8B2-BDDEDFD60D12}" presName="parTransTwo" presStyleCnt="0"/>
      <dgm:spPr/>
    </dgm:pt>
    <dgm:pt modelId="{0596A064-C2B0-476B-8E72-B2433427F499}" type="pres">
      <dgm:prSet presAssocID="{54312350-A8FD-4720-A8B2-BDDEDFD60D12}" presName="horzTwo" presStyleCnt="0"/>
      <dgm:spPr/>
    </dgm:pt>
    <dgm:pt modelId="{933F0695-0B4B-4340-BB93-22135A31C2AB}" type="pres">
      <dgm:prSet presAssocID="{93AB9C2A-995E-400C-A8A3-DF5B3786DBC4}" presName="vertThree" presStyleCnt="0"/>
      <dgm:spPr/>
    </dgm:pt>
    <dgm:pt modelId="{267A3E87-C902-4C1A-BA34-3EEF19403DB3}" type="pres">
      <dgm:prSet presAssocID="{93AB9C2A-995E-400C-A8A3-DF5B3786DBC4}" presName="txThree" presStyleLbl="node3" presStyleIdx="2" presStyleCnt="3" custScaleX="79087" custScaleY="157498" custLinFactY="-200000" custLinFactNeighborX="-1521" custLinFactNeighborY="-230132">
        <dgm:presLayoutVars>
          <dgm:chPref val="3"/>
        </dgm:presLayoutVars>
      </dgm:prSet>
      <dgm:spPr/>
    </dgm:pt>
    <dgm:pt modelId="{76ED1C0B-9311-49EC-A834-AD5F0A7A5DF4}" type="pres">
      <dgm:prSet presAssocID="{93AB9C2A-995E-400C-A8A3-DF5B3786DBC4}" presName="horzThree" presStyleCnt="0"/>
      <dgm:spPr/>
    </dgm:pt>
  </dgm:ptLst>
  <dgm:cxnLst>
    <dgm:cxn modelId="{2604B70F-F80B-4031-911C-FA35582E5DE4}" type="presOf" srcId="{B641E608-FEE1-4239-B7B7-75BBE3894422}" destId="{8B679D73-3F8C-439C-AE0A-F8F1494C5912}" srcOrd="0" destOrd="0" presId="urn:microsoft.com/office/officeart/2005/8/layout/hierarchy4"/>
    <dgm:cxn modelId="{9E467919-531F-4A37-BFC5-2FC761174656}" srcId="{1AA371E8-0097-4E04-A74B-5E620F19AF17}" destId="{21103F37-3CFC-4EF6-A3ED-64289098F229}" srcOrd="0" destOrd="0" parTransId="{A22952A3-6BA4-476F-9099-0C15DC9A9EB4}" sibTransId="{2D3725D3-0BCD-498B-AD20-69B22C2A39F4}"/>
    <dgm:cxn modelId="{D2793322-8DC6-4D90-A6FE-BDA4FCD4585A}" srcId="{21103F37-3CFC-4EF6-A3ED-64289098F229}" destId="{1D8D9556-D55F-4FB3-9FBE-DE5EA3AB6ED9}" srcOrd="0" destOrd="0" parTransId="{D0A120E8-C06F-48FA-9475-728A61E72FA7}" sibTransId="{B82B6E49-6F71-4898-A827-549DFBD3B703}"/>
    <dgm:cxn modelId="{DFC9AE60-BB68-4CDF-B146-C69C5B8A799F}" srcId="{21103F37-3CFC-4EF6-A3ED-64289098F229}" destId="{54312350-A8FD-4720-A8B2-BDDEDFD60D12}" srcOrd="1" destOrd="0" parTransId="{0C56B6B9-FEA2-4198-96BD-7D27584D3112}" sibTransId="{2430374C-2469-4425-B1CF-D610F9FA9DBD}"/>
    <dgm:cxn modelId="{EF31B645-A71B-4EFA-95DA-2C0E71260311}" type="presOf" srcId="{93AB9C2A-995E-400C-A8A3-DF5B3786DBC4}" destId="{267A3E87-C902-4C1A-BA34-3EEF19403DB3}" srcOrd="0" destOrd="0" presId="urn:microsoft.com/office/officeart/2005/8/layout/hierarchy4"/>
    <dgm:cxn modelId="{4C14BD59-D990-47C8-AC7B-78BD52325525}" type="presOf" srcId="{1D8D9556-D55F-4FB3-9FBE-DE5EA3AB6ED9}" destId="{D253E9AB-66B5-4836-92A8-2F8BD2DBC7FA}" srcOrd="0" destOrd="0" presId="urn:microsoft.com/office/officeart/2005/8/layout/hierarchy4"/>
    <dgm:cxn modelId="{C4B8117A-4DBC-440C-AD10-97D187957B73}" type="presOf" srcId="{1AA371E8-0097-4E04-A74B-5E620F19AF17}" destId="{E0945863-6E1A-4B81-85D7-D6BB6A154D27}" srcOrd="0" destOrd="0" presId="urn:microsoft.com/office/officeart/2005/8/layout/hierarchy4"/>
    <dgm:cxn modelId="{040F7D7A-2480-456B-9609-DEA539FD5F67}" srcId="{54312350-A8FD-4720-A8B2-BDDEDFD60D12}" destId="{93AB9C2A-995E-400C-A8A3-DF5B3786DBC4}" srcOrd="0" destOrd="0" parTransId="{E2A774CF-2CB7-4D93-8E27-D7916E74DA98}" sibTransId="{D5C192A0-DD07-47C3-91F0-036E37C5D392}"/>
    <dgm:cxn modelId="{968A1192-D7CA-4B8D-8AEA-3CABE7B0B763}" type="presOf" srcId="{C2252E05-C19C-47F6-8617-AAEBAC35B782}" destId="{9213E1A3-23B5-456B-A619-D30E8F026C16}" srcOrd="0" destOrd="0" presId="urn:microsoft.com/office/officeart/2005/8/layout/hierarchy4"/>
    <dgm:cxn modelId="{3FC868B6-FB95-45D0-8416-7639B179F06A}" type="presOf" srcId="{21103F37-3CFC-4EF6-A3ED-64289098F229}" destId="{15585F70-4A11-4D9A-B3B2-D05BBF07578D}" srcOrd="0" destOrd="0" presId="urn:microsoft.com/office/officeart/2005/8/layout/hierarchy4"/>
    <dgm:cxn modelId="{C759F9C1-CF70-41BC-A90D-DEB531283CAE}" srcId="{1D8D9556-D55F-4FB3-9FBE-DE5EA3AB6ED9}" destId="{C2252E05-C19C-47F6-8617-AAEBAC35B782}" srcOrd="0" destOrd="0" parTransId="{3AF25982-356C-45CF-9C58-38EF410D6B77}" sibTransId="{43F31EE2-654B-4EB5-BEF8-1A09A35FBBCD}"/>
    <dgm:cxn modelId="{396406D7-8857-4201-80D4-198C514D7140}" type="presOf" srcId="{54312350-A8FD-4720-A8B2-BDDEDFD60D12}" destId="{3B0EAD0D-CFE4-42FC-94CA-980E322AE66D}" srcOrd="0" destOrd="0" presId="urn:microsoft.com/office/officeart/2005/8/layout/hierarchy4"/>
    <dgm:cxn modelId="{E49259D7-EDA3-44D4-9194-EFA436037824}" srcId="{1D8D9556-D55F-4FB3-9FBE-DE5EA3AB6ED9}" destId="{B641E608-FEE1-4239-B7B7-75BBE3894422}" srcOrd="1" destOrd="0" parTransId="{7759BE77-00B6-4DC9-A4BB-A320BA83D3E9}" sibTransId="{5D69FDC9-02EB-459A-A6A9-EB85A90B1991}"/>
    <dgm:cxn modelId="{952528A8-A64A-45D4-9EDD-2FDB003F8A97}" type="presParOf" srcId="{E0945863-6E1A-4B81-85D7-D6BB6A154D27}" destId="{BC537FD9-4ACD-4A3E-922C-CE25E2922C21}" srcOrd="0" destOrd="0" presId="urn:microsoft.com/office/officeart/2005/8/layout/hierarchy4"/>
    <dgm:cxn modelId="{5E1565B1-D969-40FE-A87D-862B9306769B}" type="presParOf" srcId="{BC537FD9-4ACD-4A3E-922C-CE25E2922C21}" destId="{15585F70-4A11-4D9A-B3B2-D05BBF07578D}" srcOrd="0" destOrd="0" presId="urn:microsoft.com/office/officeart/2005/8/layout/hierarchy4"/>
    <dgm:cxn modelId="{2CFB6C3A-F225-495C-95EF-EEA1C1C421BC}" type="presParOf" srcId="{BC537FD9-4ACD-4A3E-922C-CE25E2922C21}" destId="{10C8C613-B162-499A-B05F-DA43588A40F5}" srcOrd="1" destOrd="0" presId="urn:microsoft.com/office/officeart/2005/8/layout/hierarchy4"/>
    <dgm:cxn modelId="{4776A203-90A7-4C25-A6C9-2D60D86C67A9}" type="presParOf" srcId="{BC537FD9-4ACD-4A3E-922C-CE25E2922C21}" destId="{00E3F826-5F52-4102-80D7-6030AAC56E9B}" srcOrd="2" destOrd="0" presId="urn:microsoft.com/office/officeart/2005/8/layout/hierarchy4"/>
    <dgm:cxn modelId="{893FF1F7-74ED-4FC1-AF3B-A4BBAFDBFAB9}" type="presParOf" srcId="{00E3F826-5F52-4102-80D7-6030AAC56E9B}" destId="{49400A32-8889-4BC0-BD21-17DBBFF92203}" srcOrd="0" destOrd="0" presId="urn:microsoft.com/office/officeart/2005/8/layout/hierarchy4"/>
    <dgm:cxn modelId="{67CFA1AF-089C-4C97-99E0-A6EBD8576DAF}" type="presParOf" srcId="{49400A32-8889-4BC0-BD21-17DBBFF92203}" destId="{D253E9AB-66B5-4836-92A8-2F8BD2DBC7FA}" srcOrd="0" destOrd="0" presId="urn:microsoft.com/office/officeart/2005/8/layout/hierarchy4"/>
    <dgm:cxn modelId="{1FCE03E9-9572-4111-87A5-1DA8E263D08B}" type="presParOf" srcId="{49400A32-8889-4BC0-BD21-17DBBFF92203}" destId="{9A689ABF-7968-40D4-BAF7-296339D91027}" srcOrd="1" destOrd="0" presId="urn:microsoft.com/office/officeart/2005/8/layout/hierarchy4"/>
    <dgm:cxn modelId="{95328A47-5C24-43C8-8D82-9BC77F93D0AE}" type="presParOf" srcId="{49400A32-8889-4BC0-BD21-17DBBFF92203}" destId="{C6777879-0D02-4187-9F78-FE6BFF5538A9}" srcOrd="2" destOrd="0" presId="urn:microsoft.com/office/officeart/2005/8/layout/hierarchy4"/>
    <dgm:cxn modelId="{526A900A-A3FD-4A10-BA84-47A2B3985DA3}" type="presParOf" srcId="{C6777879-0D02-4187-9F78-FE6BFF5538A9}" destId="{F2224990-B4DE-4CE2-A5EA-34D2A2949662}" srcOrd="0" destOrd="0" presId="urn:microsoft.com/office/officeart/2005/8/layout/hierarchy4"/>
    <dgm:cxn modelId="{FF5435DF-9BA6-48B8-A0A0-4969E7F287A4}" type="presParOf" srcId="{F2224990-B4DE-4CE2-A5EA-34D2A2949662}" destId="{9213E1A3-23B5-456B-A619-D30E8F026C16}" srcOrd="0" destOrd="0" presId="urn:microsoft.com/office/officeart/2005/8/layout/hierarchy4"/>
    <dgm:cxn modelId="{738AB546-9B0E-4F57-A20D-99AC7C6222CF}" type="presParOf" srcId="{F2224990-B4DE-4CE2-A5EA-34D2A2949662}" destId="{AA1FEF0E-AC16-47C7-B4EE-2FFF79763337}" srcOrd="1" destOrd="0" presId="urn:microsoft.com/office/officeart/2005/8/layout/hierarchy4"/>
    <dgm:cxn modelId="{1DF41323-D1E8-4277-BB9C-28CF8A744DC4}" type="presParOf" srcId="{C6777879-0D02-4187-9F78-FE6BFF5538A9}" destId="{0C974A1D-6A25-4239-A55B-2A08760289F1}" srcOrd="1" destOrd="0" presId="urn:microsoft.com/office/officeart/2005/8/layout/hierarchy4"/>
    <dgm:cxn modelId="{04CCB940-59CD-4BA1-958A-6BD101BCEEE6}" type="presParOf" srcId="{C6777879-0D02-4187-9F78-FE6BFF5538A9}" destId="{CC10B506-ACB5-46CB-BA2F-A50D7C5D48CB}" srcOrd="2" destOrd="0" presId="urn:microsoft.com/office/officeart/2005/8/layout/hierarchy4"/>
    <dgm:cxn modelId="{0DE5556B-71A3-40A4-BC9A-67468511D562}" type="presParOf" srcId="{CC10B506-ACB5-46CB-BA2F-A50D7C5D48CB}" destId="{8B679D73-3F8C-439C-AE0A-F8F1494C5912}" srcOrd="0" destOrd="0" presId="urn:microsoft.com/office/officeart/2005/8/layout/hierarchy4"/>
    <dgm:cxn modelId="{9DC316CD-B657-4AB3-889E-BC742B4A0D87}" type="presParOf" srcId="{CC10B506-ACB5-46CB-BA2F-A50D7C5D48CB}" destId="{13ED24EC-120F-44E8-8167-0A70637EDB09}" srcOrd="1" destOrd="0" presId="urn:microsoft.com/office/officeart/2005/8/layout/hierarchy4"/>
    <dgm:cxn modelId="{11D8D0B2-F4C6-47C1-B439-F91118A95594}" type="presParOf" srcId="{00E3F826-5F52-4102-80D7-6030AAC56E9B}" destId="{C68AE3A6-C41E-4C4E-963B-5F25357B8555}" srcOrd="1" destOrd="0" presId="urn:microsoft.com/office/officeart/2005/8/layout/hierarchy4"/>
    <dgm:cxn modelId="{17BF37C9-BC6F-41AB-98BF-9F35E2C104C3}" type="presParOf" srcId="{00E3F826-5F52-4102-80D7-6030AAC56E9B}" destId="{3839FA25-0A8A-4E76-9B34-675AB8432206}" srcOrd="2" destOrd="0" presId="urn:microsoft.com/office/officeart/2005/8/layout/hierarchy4"/>
    <dgm:cxn modelId="{ADCF444A-1B71-4BB5-A6B9-6D4A82AC51A2}" type="presParOf" srcId="{3839FA25-0A8A-4E76-9B34-675AB8432206}" destId="{3B0EAD0D-CFE4-42FC-94CA-980E322AE66D}" srcOrd="0" destOrd="0" presId="urn:microsoft.com/office/officeart/2005/8/layout/hierarchy4"/>
    <dgm:cxn modelId="{B2D74E54-86E0-4EDE-BC49-C80EC200897F}" type="presParOf" srcId="{3839FA25-0A8A-4E76-9B34-675AB8432206}" destId="{6D26DA71-4C51-41FC-A134-D300E6EE215A}" srcOrd="1" destOrd="0" presId="urn:microsoft.com/office/officeart/2005/8/layout/hierarchy4"/>
    <dgm:cxn modelId="{4EFC19DC-F1CD-4935-9546-1EF7E7AC08C1}" type="presParOf" srcId="{3839FA25-0A8A-4E76-9B34-675AB8432206}" destId="{0596A064-C2B0-476B-8E72-B2433427F499}" srcOrd="2" destOrd="0" presId="urn:microsoft.com/office/officeart/2005/8/layout/hierarchy4"/>
    <dgm:cxn modelId="{6F4449B0-48B9-4FD6-9002-6011D7C38C32}" type="presParOf" srcId="{0596A064-C2B0-476B-8E72-B2433427F499}" destId="{933F0695-0B4B-4340-BB93-22135A31C2AB}" srcOrd="0" destOrd="0" presId="urn:microsoft.com/office/officeart/2005/8/layout/hierarchy4"/>
    <dgm:cxn modelId="{250C8DC1-C31C-4DDF-90B3-0B998CB4C0C6}" type="presParOf" srcId="{933F0695-0B4B-4340-BB93-22135A31C2AB}" destId="{267A3E87-C902-4C1A-BA34-3EEF19403DB3}" srcOrd="0" destOrd="0" presId="urn:microsoft.com/office/officeart/2005/8/layout/hierarchy4"/>
    <dgm:cxn modelId="{8849736D-ABDA-452B-B9F6-847B22E3868B}" type="presParOf" srcId="{933F0695-0B4B-4340-BB93-22135A31C2AB}" destId="{76ED1C0B-9311-49EC-A834-AD5F0A7A5DF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61BBB-D132-43F0-BD17-671907E4F011}" type="doc">
      <dgm:prSet loTypeId="urn:microsoft.com/office/officeart/2005/8/layout/hProcess3" loCatId="process" qsTypeId="urn:microsoft.com/office/officeart/2005/8/quickstyle/simple1" qsCatId="simple" csTypeId="urn:microsoft.com/office/officeart/2005/8/colors/accent1_2" csCatId="accent1" phldr="1"/>
      <dgm:spPr/>
    </dgm:pt>
    <dgm:pt modelId="{FAFFF019-99D6-4209-BC89-498C7C7DCF9C}">
      <dgm:prSet phldrT="[Text]" custT="1"/>
      <dgm:spPr/>
      <dgm:t>
        <a:bodyPr/>
        <a:lstStyle/>
        <a:p>
          <a:r>
            <a:rPr lang="en-CA" sz="1600"/>
            <a:t>YOUR PREFERENCES</a:t>
          </a:r>
        </a:p>
      </dgm:t>
    </dgm:pt>
    <dgm:pt modelId="{A8E67F62-F62C-497E-825C-0D732EF74C75}" type="parTrans" cxnId="{FBA03B84-D837-4D18-9C14-80BA47358AEB}">
      <dgm:prSet/>
      <dgm:spPr/>
      <dgm:t>
        <a:bodyPr/>
        <a:lstStyle/>
        <a:p>
          <a:endParaRPr lang="en-CA"/>
        </a:p>
      </dgm:t>
    </dgm:pt>
    <dgm:pt modelId="{CC1C1FA2-7CF8-4534-BBDF-D7A7AC20AA90}" type="sibTrans" cxnId="{FBA03B84-D837-4D18-9C14-80BA47358AEB}">
      <dgm:prSet/>
      <dgm:spPr/>
      <dgm:t>
        <a:bodyPr/>
        <a:lstStyle/>
        <a:p>
          <a:endParaRPr lang="en-CA"/>
        </a:p>
      </dgm:t>
    </dgm:pt>
    <dgm:pt modelId="{27A0CDE6-6611-464A-9BD9-A9B4A4499026}" type="pres">
      <dgm:prSet presAssocID="{A1561BBB-D132-43F0-BD17-671907E4F011}" presName="Name0" presStyleCnt="0">
        <dgm:presLayoutVars>
          <dgm:dir/>
          <dgm:animLvl val="lvl"/>
          <dgm:resizeHandles val="exact"/>
        </dgm:presLayoutVars>
      </dgm:prSet>
      <dgm:spPr/>
    </dgm:pt>
    <dgm:pt modelId="{D7754928-2C6F-4E88-9FFD-960BFE823C20}" type="pres">
      <dgm:prSet presAssocID="{A1561BBB-D132-43F0-BD17-671907E4F011}" presName="dummy" presStyleCnt="0"/>
      <dgm:spPr/>
    </dgm:pt>
    <dgm:pt modelId="{9E43B3A7-AA4D-448F-996E-AABF1734B0C6}" type="pres">
      <dgm:prSet presAssocID="{A1561BBB-D132-43F0-BD17-671907E4F011}" presName="linH" presStyleCnt="0"/>
      <dgm:spPr/>
    </dgm:pt>
    <dgm:pt modelId="{D111B3EC-16EB-4101-8E23-DD42C3FA0063}" type="pres">
      <dgm:prSet presAssocID="{A1561BBB-D132-43F0-BD17-671907E4F011}" presName="padding1" presStyleCnt="0"/>
      <dgm:spPr/>
    </dgm:pt>
    <dgm:pt modelId="{953A10EB-EDAF-4030-B437-4917F75F7695}" type="pres">
      <dgm:prSet presAssocID="{FAFFF019-99D6-4209-BC89-498C7C7DCF9C}" presName="linV" presStyleCnt="0"/>
      <dgm:spPr/>
    </dgm:pt>
    <dgm:pt modelId="{195A2603-5187-4CC5-8B88-A4F898C365A9}" type="pres">
      <dgm:prSet presAssocID="{FAFFF019-99D6-4209-BC89-498C7C7DCF9C}" presName="spVertical1" presStyleCnt="0"/>
      <dgm:spPr/>
    </dgm:pt>
    <dgm:pt modelId="{ABB16A6E-30C2-4B0E-89B3-2FD3FD091512}" type="pres">
      <dgm:prSet presAssocID="{FAFFF019-99D6-4209-BC89-498C7C7DCF9C}" presName="parTx" presStyleLbl="revTx" presStyleIdx="0" presStyleCnt="1" custAng="10800000" custFlipVert="1" custScaleY="10296" custLinFactY="18639" custLinFactNeighborX="-6896" custLinFactNeighborY="100000">
        <dgm:presLayoutVars>
          <dgm:chMax val="0"/>
          <dgm:chPref val="0"/>
          <dgm:bulletEnabled val="1"/>
        </dgm:presLayoutVars>
      </dgm:prSet>
      <dgm:spPr/>
    </dgm:pt>
    <dgm:pt modelId="{6E8A9BC6-F4D2-4E7F-93CC-8B0FB0F3D9A9}" type="pres">
      <dgm:prSet presAssocID="{FAFFF019-99D6-4209-BC89-498C7C7DCF9C}" presName="spVertical2" presStyleCnt="0"/>
      <dgm:spPr/>
    </dgm:pt>
    <dgm:pt modelId="{DD540B3D-B9D7-426B-A9C2-6DA36CBE4E08}" type="pres">
      <dgm:prSet presAssocID="{FAFFF019-99D6-4209-BC89-498C7C7DCF9C}" presName="spVertical3" presStyleCnt="0"/>
      <dgm:spPr/>
    </dgm:pt>
    <dgm:pt modelId="{F7BD7B7E-AA77-439A-9521-205AC69D8635}" type="pres">
      <dgm:prSet presAssocID="{A1561BBB-D132-43F0-BD17-671907E4F011}" presName="padding2" presStyleCnt="0"/>
      <dgm:spPr/>
    </dgm:pt>
    <dgm:pt modelId="{E1C4AF8A-1D0A-4EAF-842E-085BB9BCFB16}" type="pres">
      <dgm:prSet presAssocID="{A1561BBB-D132-43F0-BD17-671907E4F011}" presName="negArrow" presStyleCnt="0"/>
      <dgm:spPr/>
    </dgm:pt>
    <dgm:pt modelId="{E0814070-3953-4F7C-BD16-0DEDEC898604}" type="pres">
      <dgm:prSet presAssocID="{A1561BBB-D132-43F0-BD17-671907E4F011}" presName="backgroundArrow" presStyleLbl="node1" presStyleIdx="0" presStyleCnt="1" custFlipVert="1" custScaleY="129614" custLinFactNeighborX="470" custLinFactNeighborY="-2165"/>
      <dgm:spPr>
        <a:solidFill>
          <a:srgbClr val="FF0000"/>
        </a:solidFill>
      </dgm:spPr>
    </dgm:pt>
  </dgm:ptLst>
  <dgm:cxnLst>
    <dgm:cxn modelId="{D33B5713-4636-4CBA-A43E-A54B275DB490}" type="presOf" srcId="{A1561BBB-D132-43F0-BD17-671907E4F011}" destId="{27A0CDE6-6611-464A-9BD9-A9B4A4499026}" srcOrd="0" destOrd="0" presId="urn:microsoft.com/office/officeart/2005/8/layout/hProcess3"/>
    <dgm:cxn modelId="{EF9FB96E-590B-42E2-BBA4-E8F9B5E78CEA}" type="presOf" srcId="{FAFFF019-99D6-4209-BC89-498C7C7DCF9C}" destId="{ABB16A6E-30C2-4B0E-89B3-2FD3FD091512}" srcOrd="0" destOrd="0" presId="urn:microsoft.com/office/officeart/2005/8/layout/hProcess3"/>
    <dgm:cxn modelId="{FBA03B84-D837-4D18-9C14-80BA47358AEB}" srcId="{A1561BBB-D132-43F0-BD17-671907E4F011}" destId="{FAFFF019-99D6-4209-BC89-498C7C7DCF9C}" srcOrd="0" destOrd="0" parTransId="{A8E67F62-F62C-497E-825C-0D732EF74C75}" sibTransId="{CC1C1FA2-7CF8-4534-BBDF-D7A7AC20AA90}"/>
    <dgm:cxn modelId="{21B9FD83-48B8-4361-8FB4-63701219218A}" type="presParOf" srcId="{27A0CDE6-6611-464A-9BD9-A9B4A4499026}" destId="{D7754928-2C6F-4E88-9FFD-960BFE823C20}" srcOrd="0" destOrd="0" presId="urn:microsoft.com/office/officeart/2005/8/layout/hProcess3"/>
    <dgm:cxn modelId="{3337AA57-CB1F-436F-AD23-814CC7741E34}" type="presParOf" srcId="{27A0CDE6-6611-464A-9BD9-A9B4A4499026}" destId="{9E43B3A7-AA4D-448F-996E-AABF1734B0C6}" srcOrd="1" destOrd="0" presId="urn:microsoft.com/office/officeart/2005/8/layout/hProcess3"/>
    <dgm:cxn modelId="{91B7346A-78ED-408E-AF49-A2ACE00823BD}" type="presParOf" srcId="{9E43B3A7-AA4D-448F-996E-AABF1734B0C6}" destId="{D111B3EC-16EB-4101-8E23-DD42C3FA0063}" srcOrd="0" destOrd="0" presId="urn:microsoft.com/office/officeart/2005/8/layout/hProcess3"/>
    <dgm:cxn modelId="{BF09B048-BCAD-4521-96AC-F6EF78FC2B43}" type="presParOf" srcId="{9E43B3A7-AA4D-448F-996E-AABF1734B0C6}" destId="{953A10EB-EDAF-4030-B437-4917F75F7695}" srcOrd="1" destOrd="0" presId="urn:microsoft.com/office/officeart/2005/8/layout/hProcess3"/>
    <dgm:cxn modelId="{E67503F8-5D35-435E-AF6D-C5A0841D10B4}" type="presParOf" srcId="{953A10EB-EDAF-4030-B437-4917F75F7695}" destId="{195A2603-5187-4CC5-8B88-A4F898C365A9}" srcOrd="0" destOrd="0" presId="urn:microsoft.com/office/officeart/2005/8/layout/hProcess3"/>
    <dgm:cxn modelId="{33A3E3E2-5556-4476-917E-DC60ADDCA000}" type="presParOf" srcId="{953A10EB-EDAF-4030-B437-4917F75F7695}" destId="{ABB16A6E-30C2-4B0E-89B3-2FD3FD091512}" srcOrd="1" destOrd="0" presId="urn:microsoft.com/office/officeart/2005/8/layout/hProcess3"/>
    <dgm:cxn modelId="{25AC2266-B776-4A29-BC7B-A1F74DC3B9C9}" type="presParOf" srcId="{953A10EB-EDAF-4030-B437-4917F75F7695}" destId="{6E8A9BC6-F4D2-4E7F-93CC-8B0FB0F3D9A9}" srcOrd="2" destOrd="0" presId="urn:microsoft.com/office/officeart/2005/8/layout/hProcess3"/>
    <dgm:cxn modelId="{B5D16D6A-FB13-4CE7-B1F6-74563310BC2F}" type="presParOf" srcId="{953A10EB-EDAF-4030-B437-4917F75F7695}" destId="{DD540B3D-B9D7-426B-A9C2-6DA36CBE4E08}" srcOrd="3" destOrd="0" presId="urn:microsoft.com/office/officeart/2005/8/layout/hProcess3"/>
    <dgm:cxn modelId="{D7F6BC25-08F1-48BE-90D0-4115BEACA1FC}" type="presParOf" srcId="{9E43B3A7-AA4D-448F-996E-AABF1734B0C6}" destId="{F7BD7B7E-AA77-439A-9521-205AC69D8635}" srcOrd="2" destOrd="0" presId="urn:microsoft.com/office/officeart/2005/8/layout/hProcess3"/>
    <dgm:cxn modelId="{649FEAFC-4C67-4590-8225-4CC9F8258B3D}" type="presParOf" srcId="{9E43B3A7-AA4D-448F-996E-AABF1734B0C6}" destId="{E1C4AF8A-1D0A-4EAF-842E-085BB9BCFB16}" srcOrd="3" destOrd="0" presId="urn:microsoft.com/office/officeart/2005/8/layout/hProcess3"/>
    <dgm:cxn modelId="{D5811EF9-8333-4A78-836D-70B05B05FA12}" type="presParOf" srcId="{9E43B3A7-AA4D-448F-996E-AABF1734B0C6}" destId="{E0814070-3953-4F7C-BD16-0DEDEC898604}" srcOrd="4"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85F70-4A11-4D9A-B3B2-D05BBF07578D}">
      <dsp:nvSpPr>
        <dsp:cNvPr id="0" name=""/>
        <dsp:cNvSpPr/>
      </dsp:nvSpPr>
      <dsp:spPr>
        <a:xfrm>
          <a:off x="1366" y="2881475"/>
          <a:ext cx="2802417" cy="1537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3000" kern="1200" baseline="0"/>
            <a:t>Spanish</a:t>
          </a:r>
        </a:p>
        <a:p>
          <a:pPr marL="0" lvl="0" indent="0" algn="ctr" defTabSz="1333500">
            <a:lnSpc>
              <a:spcPct val="90000"/>
            </a:lnSpc>
            <a:spcBef>
              <a:spcPct val="0"/>
            </a:spcBef>
            <a:spcAft>
              <a:spcPct val="35000"/>
            </a:spcAft>
            <a:buNone/>
          </a:pPr>
          <a:r>
            <a:rPr lang="en-CA" sz="3000" kern="1200" baseline="0"/>
            <a:t>French </a:t>
          </a:r>
        </a:p>
      </dsp:txBody>
      <dsp:txXfrm>
        <a:off x="46395" y="2926504"/>
        <a:ext cx="2712359" cy="1447361"/>
      </dsp:txXfrm>
    </dsp:sp>
    <dsp:sp modelId="{D253E9AB-66B5-4836-92A8-2F8BD2DBC7FA}">
      <dsp:nvSpPr>
        <dsp:cNvPr id="0" name=""/>
        <dsp:cNvSpPr/>
      </dsp:nvSpPr>
      <dsp:spPr>
        <a:xfrm>
          <a:off x="5906795" y="2938708"/>
          <a:ext cx="2884588" cy="1620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solidFill>
                <a:schemeClr val="tx1"/>
              </a:solidFill>
            </a:rPr>
            <a:t>Academies</a:t>
          </a:r>
        </a:p>
      </dsp:txBody>
      <dsp:txXfrm>
        <a:off x="5954254" y="2986167"/>
        <a:ext cx="2789670" cy="1525442"/>
      </dsp:txXfrm>
    </dsp:sp>
    <dsp:sp modelId="{9213E1A3-23B5-456B-A619-D30E8F026C16}">
      <dsp:nvSpPr>
        <dsp:cNvPr id="0" name=""/>
        <dsp:cNvSpPr/>
      </dsp:nvSpPr>
      <dsp:spPr>
        <a:xfrm>
          <a:off x="145906" y="78986"/>
          <a:ext cx="2783147" cy="2517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CA" sz="2900" kern="1200"/>
            <a:t>Visual Art</a:t>
          </a:r>
        </a:p>
        <a:p>
          <a:pPr marL="0" lvl="0" indent="0" algn="ctr" defTabSz="1289050">
            <a:lnSpc>
              <a:spcPct val="90000"/>
            </a:lnSpc>
            <a:spcBef>
              <a:spcPct val="0"/>
            </a:spcBef>
            <a:spcAft>
              <a:spcPct val="35000"/>
            </a:spcAft>
            <a:buNone/>
          </a:pPr>
          <a:r>
            <a:rPr lang="en-CA" sz="2900" kern="1200"/>
            <a:t>Drama</a:t>
          </a:r>
        </a:p>
        <a:p>
          <a:pPr marL="0" lvl="0" indent="0" algn="ctr" defTabSz="1289050">
            <a:lnSpc>
              <a:spcPct val="90000"/>
            </a:lnSpc>
            <a:spcBef>
              <a:spcPct val="0"/>
            </a:spcBef>
            <a:spcAft>
              <a:spcPct val="35000"/>
            </a:spcAft>
            <a:buNone/>
          </a:pPr>
          <a:r>
            <a:rPr lang="en-CA" sz="2900" kern="1200"/>
            <a:t> Band</a:t>
          </a:r>
        </a:p>
        <a:p>
          <a:pPr marL="0" lvl="0" indent="0" algn="ctr" defTabSz="1289050">
            <a:lnSpc>
              <a:spcPct val="90000"/>
            </a:lnSpc>
            <a:spcBef>
              <a:spcPct val="0"/>
            </a:spcBef>
            <a:spcAft>
              <a:spcPct val="35000"/>
            </a:spcAft>
            <a:buNone/>
          </a:pPr>
          <a:r>
            <a:rPr lang="en-CA" sz="2900" kern="1200"/>
            <a:t>Strings</a:t>
          </a:r>
        </a:p>
        <a:p>
          <a:pPr marL="0" lvl="0" indent="0" algn="ctr" defTabSz="1289050">
            <a:lnSpc>
              <a:spcPct val="90000"/>
            </a:lnSpc>
            <a:spcBef>
              <a:spcPct val="0"/>
            </a:spcBef>
            <a:spcAft>
              <a:spcPct val="35000"/>
            </a:spcAft>
            <a:buNone/>
          </a:pPr>
          <a:r>
            <a:rPr lang="en-CA" sz="2900" kern="1200"/>
            <a:t>Choir</a:t>
          </a:r>
        </a:p>
      </dsp:txBody>
      <dsp:txXfrm>
        <a:off x="219633" y="152713"/>
        <a:ext cx="2635693" cy="2369755"/>
      </dsp:txXfrm>
    </dsp:sp>
    <dsp:sp modelId="{8B679D73-3F8C-439C-AE0A-F8F1494C5912}">
      <dsp:nvSpPr>
        <dsp:cNvPr id="0" name=""/>
        <dsp:cNvSpPr/>
      </dsp:nvSpPr>
      <dsp:spPr>
        <a:xfrm>
          <a:off x="3056187" y="101386"/>
          <a:ext cx="2714227" cy="2420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a:t>Woodwork</a:t>
          </a:r>
        </a:p>
        <a:p>
          <a:pPr marL="0" lvl="0" indent="0" algn="ctr" defTabSz="889000">
            <a:lnSpc>
              <a:spcPct val="90000"/>
            </a:lnSpc>
            <a:spcBef>
              <a:spcPct val="0"/>
            </a:spcBef>
            <a:spcAft>
              <a:spcPct val="35000"/>
            </a:spcAft>
            <a:buNone/>
          </a:pPr>
          <a:r>
            <a:rPr lang="en-CA" sz="2000" kern="1200"/>
            <a:t>Power Tech</a:t>
          </a:r>
        </a:p>
        <a:p>
          <a:pPr marL="0" lvl="0" indent="0" algn="ctr" defTabSz="889000">
            <a:lnSpc>
              <a:spcPct val="90000"/>
            </a:lnSpc>
            <a:spcBef>
              <a:spcPct val="0"/>
            </a:spcBef>
            <a:spcAft>
              <a:spcPct val="35000"/>
            </a:spcAft>
            <a:buNone/>
          </a:pPr>
          <a:r>
            <a:rPr lang="en-CA" sz="2000" kern="1200"/>
            <a:t>Drafting</a:t>
          </a:r>
        </a:p>
        <a:p>
          <a:pPr marL="0" lvl="0" indent="0" algn="ctr" defTabSz="889000">
            <a:lnSpc>
              <a:spcPct val="90000"/>
            </a:lnSpc>
            <a:spcBef>
              <a:spcPct val="0"/>
            </a:spcBef>
            <a:spcAft>
              <a:spcPct val="35000"/>
            </a:spcAft>
            <a:buNone/>
          </a:pPr>
          <a:r>
            <a:rPr lang="en-CA" sz="2000" kern="1200"/>
            <a:t>Electronics &amp; Robotics</a:t>
          </a:r>
        </a:p>
        <a:p>
          <a:pPr marL="0" lvl="0" indent="0" algn="ctr" defTabSz="889000">
            <a:lnSpc>
              <a:spcPct val="90000"/>
            </a:lnSpc>
            <a:spcBef>
              <a:spcPct val="0"/>
            </a:spcBef>
            <a:spcAft>
              <a:spcPct val="35000"/>
            </a:spcAft>
            <a:buNone/>
          </a:pPr>
          <a:r>
            <a:rPr lang="en-CA" sz="2000" kern="1200"/>
            <a:t>Drafting</a:t>
          </a:r>
        </a:p>
      </dsp:txBody>
      <dsp:txXfrm>
        <a:off x="3127083" y="172282"/>
        <a:ext cx="2572435" cy="2278763"/>
      </dsp:txXfrm>
    </dsp:sp>
    <dsp:sp modelId="{3B0EAD0D-CFE4-42FC-94CA-980E322AE66D}">
      <dsp:nvSpPr>
        <dsp:cNvPr id="0" name=""/>
        <dsp:cNvSpPr/>
      </dsp:nvSpPr>
      <dsp:spPr>
        <a:xfrm>
          <a:off x="2944579" y="2571159"/>
          <a:ext cx="2723943" cy="25556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Business Education (entrepreneurship &amp; marketing)</a:t>
          </a:r>
        </a:p>
        <a:p>
          <a:pPr marL="0" lvl="0" indent="0" algn="ctr" defTabSz="977900">
            <a:lnSpc>
              <a:spcPct val="90000"/>
            </a:lnSpc>
            <a:spcBef>
              <a:spcPct val="0"/>
            </a:spcBef>
            <a:spcAft>
              <a:spcPct val="35000"/>
            </a:spcAft>
            <a:buNone/>
          </a:pPr>
          <a:r>
            <a:rPr lang="en-CA" sz="2200" kern="1200"/>
            <a:t>Information &amp; Communication </a:t>
          </a:r>
        </a:p>
      </dsp:txBody>
      <dsp:txXfrm>
        <a:off x="3019432" y="2646012"/>
        <a:ext cx="2574237" cy="2405968"/>
      </dsp:txXfrm>
    </dsp:sp>
    <dsp:sp modelId="{267A3E87-C902-4C1A-BA34-3EEF19403DB3}">
      <dsp:nvSpPr>
        <dsp:cNvPr id="0" name=""/>
        <dsp:cNvSpPr/>
      </dsp:nvSpPr>
      <dsp:spPr>
        <a:xfrm>
          <a:off x="5918721" y="588521"/>
          <a:ext cx="2873092" cy="13373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a:t>Food Studies</a:t>
          </a:r>
        </a:p>
        <a:p>
          <a:pPr marL="0" lvl="0" indent="0" algn="ctr" defTabSz="889000">
            <a:lnSpc>
              <a:spcPct val="90000"/>
            </a:lnSpc>
            <a:spcBef>
              <a:spcPct val="0"/>
            </a:spcBef>
            <a:spcAft>
              <a:spcPct val="35000"/>
            </a:spcAft>
            <a:buNone/>
          </a:pPr>
          <a:r>
            <a:rPr lang="en-CA" sz="2000" kern="1200"/>
            <a:t>Textiles</a:t>
          </a:r>
        </a:p>
      </dsp:txBody>
      <dsp:txXfrm>
        <a:off x="5957890" y="627690"/>
        <a:ext cx="2794754" cy="1258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14070-3953-4F7C-BD16-0DEDEC898604}">
      <dsp:nvSpPr>
        <dsp:cNvPr id="0" name=""/>
        <dsp:cNvSpPr/>
      </dsp:nvSpPr>
      <dsp:spPr>
        <a:xfrm flipV="1">
          <a:off x="5715" y="0"/>
          <a:ext cx="2922211" cy="1425680"/>
        </a:xfrm>
        <a:prstGeom prst="rightArrow">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16A6E-30C2-4B0E-89B3-2FD3FD091512}">
      <dsp:nvSpPr>
        <dsp:cNvPr id="0" name=""/>
        <dsp:cNvSpPr/>
      </dsp:nvSpPr>
      <dsp:spPr>
        <a:xfrm rot="10800000" flipV="1">
          <a:off x="73466" y="673821"/>
          <a:ext cx="2394272" cy="5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en-CA" sz="1600" kern="1200"/>
            <a:t>YOUR PREFERENCES</a:t>
          </a:r>
        </a:p>
      </dsp:txBody>
      <dsp:txXfrm rot="-10800000">
        <a:off x="73466" y="673821"/>
        <a:ext cx="2394272" cy="566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18FA9B-3E06-41AF-BDF7-6710797097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F9B942-99CF-4AC4-9F77-E625D2C71C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7E2813-601B-4697-B14D-165027600992}" type="datetimeFigureOut">
              <a:rPr lang="en-US" smtClean="0"/>
              <a:t>2/6/2024</a:t>
            </a:fld>
            <a:endParaRPr lang="en-US"/>
          </a:p>
        </p:txBody>
      </p:sp>
      <p:sp>
        <p:nvSpPr>
          <p:cNvPr id="4" name="Footer Placeholder 3">
            <a:extLst>
              <a:ext uri="{FF2B5EF4-FFF2-40B4-BE49-F238E27FC236}">
                <a16:creationId xmlns:a16="http://schemas.microsoft.com/office/drawing/2014/main" id="{3CAD4C1D-64AA-4DA1-8A75-FCF5ECA450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886DA9-2A38-4F39-B33B-4F7B5E4444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75EF03-110B-4710-A708-FEF1927612B9}" type="slidenum">
              <a:rPr lang="en-US" smtClean="0"/>
              <a:t>‹#›</a:t>
            </a:fld>
            <a:endParaRPr lang="en-US"/>
          </a:p>
        </p:txBody>
      </p:sp>
    </p:spTree>
    <p:extLst>
      <p:ext uri="{BB962C8B-B14F-4D97-AF65-F5344CB8AC3E}">
        <p14:creationId xmlns:p14="http://schemas.microsoft.com/office/powerpoint/2010/main" val="1632321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F8F91-4F38-4A01-947F-C76C21BA8A7A}"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CCA95-4F40-4CDD-BF1E-B8C9EB86EE73}" type="slidenum">
              <a:rPr lang="en-US" smtClean="0"/>
              <a:t>‹#›</a:t>
            </a:fld>
            <a:endParaRPr lang="en-US"/>
          </a:p>
        </p:txBody>
      </p:sp>
    </p:spTree>
    <p:extLst>
      <p:ext uri="{BB962C8B-B14F-4D97-AF65-F5344CB8AC3E}">
        <p14:creationId xmlns:p14="http://schemas.microsoft.com/office/powerpoint/2010/main" val="256629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8CCA95-4F40-4CDD-BF1E-B8C9EB86EE73}" type="slidenum">
              <a:rPr lang="en-US" smtClean="0"/>
              <a:t>1</a:t>
            </a:fld>
            <a:endParaRPr lang="en-US"/>
          </a:p>
        </p:txBody>
      </p:sp>
    </p:spTree>
    <p:extLst>
      <p:ext uri="{BB962C8B-B14F-4D97-AF65-F5344CB8AC3E}">
        <p14:creationId xmlns:p14="http://schemas.microsoft.com/office/powerpoint/2010/main" val="389977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t>
            </a:r>
            <a:r>
              <a:rPr lang="en-CA" baseline="0"/>
              <a:t> Linear Academy uses 2 Elective spots.</a:t>
            </a:r>
            <a:endParaRPr lang="en-CA"/>
          </a:p>
        </p:txBody>
      </p:sp>
      <p:sp>
        <p:nvSpPr>
          <p:cNvPr id="4" name="Slide Number Placeholder 3"/>
          <p:cNvSpPr>
            <a:spLocks noGrp="1"/>
          </p:cNvSpPr>
          <p:nvPr>
            <p:ph type="sldNum" sz="quarter" idx="10"/>
          </p:nvPr>
        </p:nvSpPr>
        <p:spPr/>
        <p:txBody>
          <a:bodyPr/>
          <a:lstStyle/>
          <a:p>
            <a:fld id="{918CCA95-4F40-4CDD-BF1E-B8C9EB86EE73}" type="slidenum">
              <a:rPr lang="en-US" smtClean="0"/>
              <a:t>18</a:t>
            </a:fld>
            <a:endParaRPr lang="en-US"/>
          </a:p>
        </p:txBody>
      </p:sp>
    </p:spTree>
    <p:extLst>
      <p:ext uri="{BB962C8B-B14F-4D97-AF65-F5344CB8AC3E}">
        <p14:creationId xmlns:p14="http://schemas.microsoft.com/office/powerpoint/2010/main" val="198970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Currently Grade 9 courses</a:t>
            </a:r>
            <a:r>
              <a:rPr lang="en-CA" baseline="0"/>
              <a:t> available are Core Courses, English, Math, Science, Social Studies</a:t>
            </a:r>
            <a:endParaRPr lang="en-CA"/>
          </a:p>
        </p:txBody>
      </p:sp>
      <p:sp>
        <p:nvSpPr>
          <p:cNvPr id="4" name="Slide Number Placeholder 3"/>
          <p:cNvSpPr>
            <a:spLocks noGrp="1"/>
          </p:cNvSpPr>
          <p:nvPr>
            <p:ph type="sldNum" sz="quarter" idx="10"/>
          </p:nvPr>
        </p:nvSpPr>
        <p:spPr/>
        <p:txBody>
          <a:bodyPr/>
          <a:lstStyle/>
          <a:p>
            <a:fld id="{918CCA95-4F40-4CDD-BF1E-B8C9EB86EE73}" type="slidenum">
              <a:rPr lang="en-US" smtClean="0"/>
              <a:t>24</a:t>
            </a:fld>
            <a:endParaRPr lang="en-US"/>
          </a:p>
        </p:txBody>
      </p:sp>
    </p:spTree>
    <p:extLst>
      <p:ext uri="{BB962C8B-B14F-4D97-AF65-F5344CB8AC3E}">
        <p14:creationId xmlns:p14="http://schemas.microsoft.com/office/powerpoint/2010/main" val="4122161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057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98660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83892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376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448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816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3020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233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399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341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65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02056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2690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6292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606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852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330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932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255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559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699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391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66224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0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117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074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324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flipH="1">
            <a:off x="0" y="3884024"/>
            <a:ext cx="12192000" cy="2973977"/>
            <a:chOff x="788988" y="3014663"/>
            <a:chExt cx="7566026" cy="3506788"/>
          </a:xfrm>
        </p:grpSpPr>
        <p:sp>
          <p:nvSpPr>
            <p:cNvPr id="8" name="Freeform 1723"/>
            <p:cNvSpPr>
              <a:spLocks/>
            </p:cNvSpPr>
            <p:nvPr/>
          </p:nvSpPr>
          <p:spPr bwMode="auto">
            <a:xfrm>
              <a:off x="788988" y="3351213"/>
              <a:ext cx="7566025" cy="3022600"/>
            </a:xfrm>
            <a:custGeom>
              <a:avLst/>
              <a:gdLst>
                <a:gd name="T0" fmla="*/ 14255 w 14299"/>
                <a:gd name="T1" fmla="*/ 1918 h 5714"/>
                <a:gd name="T2" fmla="*/ 14047 w 14299"/>
                <a:gd name="T3" fmla="*/ 2172 h 5714"/>
                <a:gd name="T4" fmla="*/ 13801 w 14299"/>
                <a:gd name="T5" fmla="*/ 2402 h 5714"/>
                <a:gd name="T6" fmla="*/ 13513 w 14299"/>
                <a:gd name="T7" fmla="*/ 2602 h 5714"/>
                <a:gd name="T8" fmla="*/ 13185 w 14299"/>
                <a:gd name="T9" fmla="*/ 2771 h 5714"/>
                <a:gd name="T10" fmla="*/ 12816 w 14299"/>
                <a:gd name="T11" fmla="*/ 2903 h 5714"/>
                <a:gd name="T12" fmla="*/ 12407 w 14299"/>
                <a:gd name="T13" fmla="*/ 2997 h 5714"/>
                <a:gd name="T14" fmla="*/ 11955 w 14299"/>
                <a:gd name="T15" fmla="*/ 3047 h 5714"/>
                <a:gd name="T16" fmla="*/ 11463 w 14299"/>
                <a:gd name="T17" fmla="*/ 3052 h 5714"/>
                <a:gd name="T18" fmla="*/ 10929 w 14299"/>
                <a:gd name="T19" fmla="*/ 3006 h 5714"/>
                <a:gd name="T20" fmla="*/ 10351 w 14299"/>
                <a:gd name="T21" fmla="*/ 2906 h 5714"/>
                <a:gd name="T22" fmla="*/ 9732 w 14299"/>
                <a:gd name="T23" fmla="*/ 2749 h 5714"/>
                <a:gd name="T24" fmla="*/ 9071 w 14299"/>
                <a:gd name="T25" fmla="*/ 2530 h 5714"/>
                <a:gd name="T26" fmla="*/ 8367 w 14299"/>
                <a:gd name="T27" fmla="*/ 2250 h 5714"/>
                <a:gd name="T28" fmla="*/ 7620 w 14299"/>
                <a:gd name="T29" fmla="*/ 1900 h 5714"/>
                <a:gd name="T30" fmla="*/ 6829 w 14299"/>
                <a:gd name="T31" fmla="*/ 1479 h 5714"/>
                <a:gd name="T32" fmla="*/ 6207 w 14299"/>
                <a:gd name="T33" fmla="*/ 1113 h 5714"/>
                <a:gd name="T34" fmla="*/ 5580 w 14299"/>
                <a:gd name="T35" fmla="*/ 758 h 5714"/>
                <a:gd name="T36" fmla="*/ 4805 w 14299"/>
                <a:gd name="T37" fmla="*/ 402 h 5714"/>
                <a:gd name="T38" fmla="*/ 4095 w 14299"/>
                <a:gd name="T39" fmla="*/ 167 h 5714"/>
                <a:gd name="T40" fmla="*/ 3450 w 14299"/>
                <a:gd name="T41" fmla="*/ 38 h 5714"/>
                <a:gd name="T42" fmla="*/ 2868 w 14299"/>
                <a:gd name="T43" fmla="*/ 0 h 5714"/>
                <a:gd name="T44" fmla="*/ 2346 w 14299"/>
                <a:gd name="T45" fmla="*/ 41 h 5714"/>
                <a:gd name="T46" fmla="*/ 1882 w 14299"/>
                <a:gd name="T47" fmla="*/ 146 h 5714"/>
                <a:gd name="T48" fmla="*/ 1474 w 14299"/>
                <a:gd name="T49" fmla="*/ 301 h 5714"/>
                <a:gd name="T50" fmla="*/ 1120 w 14299"/>
                <a:gd name="T51" fmla="*/ 493 h 5714"/>
                <a:gd name="T52" fmla="*/ 819 w 14299"/>
                <a:gd name="T53" fmla="*/ 706 h 5714"/>
                <a:gd name="T54" fmla="*/ 569 w 14299"/>
                <a:gd name="T55" fmla="*/ 928 h 5714"/>
                <a:gd name="T56" fmla="*/ 245 w 14299"/>
                <a:gd name="T57" fmla="*/ 1296 h 5714"/>
                <a:gd name="T58" fmla="*/ 13 w 14299"/>
                <a:gd name="T59" fmla="*/ 1652 h 5714"/>
                <a:gd name="T60" fmla="*/ 0 w 14299"/>
                <a:gd name="T61" fmla="*/ 5714 h 5714"/>
                <a:gd name="T62" fmla="*/ 14299 w 14299"/>
                <a:gd name="T63" fmla="*/ 1851 h 5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9" h="5714">
                  <a:moveTo>
                    <a:pt x="14299" y="1851"/>
                  </a:moveTo>
                  <a:lnTo>
                    <a:pt x="14255" y="1918"/>
                  </a:lnTo>
                  <a:lnTo>
                    <a:pt x="14155" y="2048"/>
                  </a:lnTo>
                  <a:lnTo>
                    <a:pt x="14047" y="2172"/>
                  </a:lnTo>
                  <a:lnTo>
                    <a:pt x="13929" y="2290"/>
                  </a:lnTo>
                  <a:lnTo>
                    <a:pt x="13801" y="2402"/>
                  </a:lnTo>
                  <a:lnTo>
                    <a:pt x="13662" y="2506"/>
                  </a:lnTo>
                  <a:lnTo>
                    <a:pt x="13513" y="2602"/>
                  </a:lnTo>
                  <a:lnTo>
                    <a:pt x="13355" y="2692"/>
                  </a:lnTo>
                  <a:lnTo>
                    <a:pt x="13185" y="2771"/>
                  </a:lnTo>
                  <a:lnTo>
                    <a:pt x="13006" y="2841"/>
                  </a:lnTo>
                  <a:lnTo>
                    <a:pt x="12816" y="2903"/>
                  </a:lnTo>
                  <a:lnTo>
                    <a:pt x="12616" y="2955"/>
                  </a:lnTo>
                  <a:lnTo>
                    <a:pt x="12407" y="2997"/>
                  </a:lnTo>
                  <a:lnTo>
                    <a:pt x="12186" y="3027"/>
                  </a:lnTo>
                  <a:lnTo>
                    <a:pt x="11955" y="3047"/>
                  </a:lnTo>
                  <a:lnTo>
                    <a:pt x="11715" y="3056"/>
                  </a:lnTo>
                  <a:lnTo>
                    <a:pt x="11463" y="3052"/>
                  </a:lnTo>
                  <a:lnTo>
                    <a:pt x="11201" y="3034"/>
                  </a:lnTo>
                  <a:lnTo>
                    <a:pt x="10929" y="3006"/>
                  </a:lnTo>
                  <a:lnTo>
                    <a:pt x="10645" y="2962"/>
                  </a:lnTo>
                  <a:lnTo>
                    <a:pt x="10351" y="2906"/>
                  </a:lnTo>
                  <a:lnTo>
                    <a:pt x="10047" y="2834"/>
                  </a:lnTo>
                  <a:lnTo>
                    <a:pt x="9732" y="2749"/>
                  </a:lnTo>
                  <a:lnTo>
                    <a:pt x="9407" y="2647"/>
                  </a:lnTo>
                  <a:lnTo>
                    <a:pt x="9071" y="2530"/>
                  </a:lnTo>
                  <a:lnTo>
                    <a:pt x="8724" y="2398"/>
                  </a:lnTo>
                  <a:lnTo>
                    <a:pt x="8367" y="2250"/>
                  </a:lnTo>
                  <a:lnTo>
                    <a:pt x="7999" y="2083"/>
                  </a:lnTo>
                  <a:lnTo>
                    <a:pt x="7620" y="1900"/>
                  </a:lnTo>
                  <a:lnTo>
                    <a:pt x="7230" y="1698"/>
                  </a:lnTo>
                  <a:lnTo>
                    <a:pt x="6829" y="1479"/>
                  </a:lnTo>
                  <a:lnTo>
                    <a:pt x="6418" y="1240"/>
                  </a:lnTo>
                  <a:lnTo>
                    <a:pt x="6207" y="1113"/>
                  </a:lnTo>
                  <a:lnTo>
                    <a:pt x="5993" y="985"/>
                  </a:lnTo>
                  <a:lnTo>
                    <a:pt x="5580" y="758"/>
                  </a:lnTo>
                  <a:lnTo>
                    <a:pt x="5184" y="565"/>
                  </a:lnTo>
                  <a:lnTo>
                    <a:pt x="4805" y="402"/>
                  </a:lnTo>
                  <a:lnTo>
                    <a:pt x="4442" y="271"/>
                  </a:lnTo>
                  <a:lnTo>
                    <a:pt x="4095" y="167"/>
                  </a:lnTo>
                  <a:lnTo>
                    <a:pt x="3765" y="90"/>
                  </a:lnTo>
                  <a:lnTo>
                    <a:pt x="3450" y="38"/>
                  </a:lnTo>
                  <a:lnTo>
                    <a:pt x="3152" y="8"/>
                  </a:lnTo>
                  <a:lnTo>
                    <a:pt x="2868" y="0"/>
                  </a:lnTo>
                  <a:lnTo>
                    <a:pt x="2599" y="12"/>
                  </a:lnTo>
                  <a:lnTo>
                    <a:pt x="2346" y="41"/>
                  </a:lnTo>
                  <a:lnTo>
                    <a:pt x="2107" y="85"/>
                  </a:lnTo>
                  <a:lnTo>
                    <a:pt x="1882" y="146"/>
                  </a:lnTo>
                  <a:lnTo>
                    <a:pt x="1670" y="218"/>
                  </a:lnTo>
                  <a:lnTo>
                    <a:pt x="1474" y="301"/>
                  </a:lnTo>
                  <a:lnTo>
                    <a:pt x="1290" y="394"/>
                  </a:lnTo>
                  <a:lnTo>
                    <a:pt x="1120" y="493"/>
                  </a:lnTo>
                  <a:lnTo>
                    <a:pt x="963" y="598"/>
                  </a:lnTo>
                  <a:lnTo>
                    <a:pt x="819" y="706"/>
                  </a:lnTo>
                  <a:lnTo>
                    <a:pt x="688" y="817"/>
                  </a:lnTo>
                  <a:lnTo>
                    <a:pt x="569" y="928"/>
                  </a:lnTo>
                  <a:lnTo>
                    <a:pt x="412" y="1093"/>
                  </a:lnTo>
                  <a:lnTo>
                    <a:pt x="245" y="1296"/>
                  </a:lnTo>
                  <a:lnTo>
                    <a:pt x="121" y="1471"/>
                  </a:lnTo>
                  <a:lnTo>
                    <a:pt x="13" y="1652"/>
                  </a:lnTo>
                  <a:lnTo>
                    <a:pt x="0" y="1678"/>
                  </a:lnTo>
                  <a:lnTo>
                    <a:pt x="0" y="5714"/>
                  </a:lnTo>
                  <a:lnTo>
                    <a:pt x="14299" y="5714"/>
                  </a:lnTo>
                  <a:lnTo>
                    <a:pt x="14299" y="1851"/>
                  </a:lnTo>
                  <a:close/>
                </a:path>
              </a:pathLst>
            </a:custGeom>
            <a:solidFill>
              <a:srgbClr val="9E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1724"/>
            <p:cNvSpPr>
              <a:spLocks/>
            </p:cNvSpPr>
            <p:nvPr/>
          </p:nvSpPr>
          <p:spPr bwMode="auto">
            <a:xfrm>
              <a:off x="788988" y="3368675"/>
              <a:ext cx="7566025" cy="3092450"/>
            </a:xfrm>
            <a:custGeom>
              <a:avLst/>
              <a:gdLst>
                <a:gd name="T0" fmla="*/ 14255 w 14299"/>
                <a:gd name="T1" fmla="*/ 2196 h 5842"/>
                <a:gd name="T2" fmla="*/ 14047 w 14299"/>
                <a:gd name="T3" fmla="*/ 2445 h 5842"/>
                <a:gd name="T4" fmla="*/ 13801 w 14299"/>
                <a:gd name="T5" fmla="*/ 2662 h 5842"/>
                <a:gd name="T6" fmla="*/ 13513 w 14299"/>
                <a:gd name="T7" fmla="*/ 2848 h 5842"/>
                <a:gd name="T8" fmla="*/ 13185 w 14299"/>
                <a:gd name="T9" fmla="*/ 2996 h 5842"/>
                <a:gd name="T10" fmla="*/ 12816 w 14299"/>
                <a:gd name="T11" fmla="*/ 3107 h 5842"/>
                <a:gd name="T12" fmla="*/ 12407 w 14299"/>
                <a:gd name="T13" fmla="*/ 3178 h 5842"/>
                <a:gd name="T14" fmla="*/ 11955 w 14299"/>
                <a:gd name="T15" fmla="*/ 3202 h 5842"/>
                <a:gd name="T16" fmla="*/ 11463 w 14299"/>
                <a:gd name="T17" fmla="*/ 3181 h 5842"/>
                <a:gd name="T18" fmla="*/ 10929 w 14299"/>
                <a:gd name="T19" fmla="*/ 3110 h 5842"/>
                <a:gd name="T20" fmla="*/ 10351 w 14299"/>
                <a:gd name="T21" fmla="*/ 2986 h 5842"/>
                <a:gd name="T22" fmla="*/ 9732 w 14299"/>
                <a:gd name="T23" fmla="*/ 2806 h 5842"/>
                <a:gd name="T24" fmla="*/ 9071 w 14299"/>
                <a:gd name="T25" fmla="*/ 2569 h 5842"/>
                <a:gd name="T26" fmla="*/ 8367 w 14299"/>
                <a:gd name="T27" fmla="*/ 2271 h 5842"/>
                <a:gd name="T28" fmla="*/ 7620 w 14299"/>
                <a:gd name="T29" fmla="*/ 1909 h 5842"/>
                <a:gd name="T30" fmla="*/ 6829 w 14299"/>
                <a:gd name="T31" fmla="*/ 1482 h 5842"/>
                <a:gd name="T32" fmla="*/ 6207 w 14299"/>
                <a:gd name="T33" fmla="*/ 1114 h 5842"/>
                <a:gd name="T34" fmla="*/ 5580 w 14299"/>
                <a:gd name="T35" fmla="*/ 759 h 5842"/>
                <a:gd name="T36" fmla="*/ 4805 w 14299"/>
                <a:gd name="T37" fmla="*/ 403 h 5842"/>
                <a:gd name="T38" fmla="*/ 4095 w 14299"/>
                <a:gd name="T39" fmla="*/ 167 h 5842"/>
                <a:gd name="T40" fmla="*/ 3450 w 14299"/>
                <a:gd name="T41" fmla="*/ 37 h 5842"/>
                <a:gd name="T42" fmla="*/ 2868 w 14299"/>
                <a:gd name="T43" fmla="*/ 0 h 5842"/>
                <a:gd name="T44" fmla="*/ 2346 w 14299"/>
                <a:gd name="T45" fmla="*/ 40 h 5842"/>
                <a:gd name="T46" fmla="*/ 1882 w 14299"/>
                <a:gd name="T47" fmla="*/ 145 h 5842"/>
                <a:gd name="T48" fmla="*/ 1474 w 14299"/>
                <a:gd name="T49" fmla="*/ 299 h 5842"/>
                <a:gd name="T50" fmla="*/ 1120 w 14299"/>
                <a:gd name="T51" fmla="*/ 491 h 5842"/>
                <a:gd name="T52" fmla="*/ 819 w 14299"/>
                <a:gd name="T53" fmla="*/ 706 h 5842"/>
                <a:gd name="T54" fmla="*/ 569 w 14299"/>
                <a:gd name="T55" fmla="*/ 927 h 5842"/>
                <a:gd name="T56" fmla="*/ 245 w 14299"/>
                <a:gd name="T57" fmla="*/ 1294 h 5842"/>
                <a:gd name="T58" fmla="*/ 13 w 14299"/>
                <a:gd name="T59" fmla="*/ 1650 h 5842"/>
                <a:gd name="T60" fmla="*/ 0 w 14299"/>
                <a:gd name="T61" fmla="*/ 5842 h 5842"/>
                <a:gd name="T62" fmla="*/ 14299 w 14299"/>
                <a:gd name="T63" fmla="*/ 2130 h 5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9" h="5842">
                  <a:moveTo>
                    <a:pt x="14299" y="2130"/>
                  </a:moveTo>
                  <a:lnTo>
                    <a:pt x="14255" y="2196"/>
                  </a:lnTo>
                  <a:lnTo>
                    <a:pt x="14155" y="2324"/>
                  </a:lnTo>
                  <a:lnTo>
                    <a:pt x="14047" y="2445"/>
                  </a:lnTo>
                  <a:lnTo>
                    <a:pt x="13929" y="2557"/>
                  </a:lnTo>
                  <a:lnTo>
                    <a:pt x="13801" y="2662"/>
                  </a:lnTo>
                  <a:lnTo>
                    <a:pt x="13662" y="2759"/>
                  </a:lnTo>
                  <a:lnTo>
                    <a:pt x="13513" y="2848"/>
                  </a:lnTo>
                  <a:lnTo>
                    <a:pt x="13355" y="2927"/>
                  </a:lnTo>
                  <a:lnTo>
                    <a:pt x="13185" y="2996"/>
                  </a:lnTo>
                  <a:lnTo>
                    <a:pt x="13006" y="3057"/>
                  </a:lnTo>
                  <a:lnTo>
                    <a:pt x="12816" y="3107"/>
                  </a:lnTo>
                  <a:lnTo>
                    <a:pt x="12616" y="3148"/>
                  </a:lnTo>
                  <a:lnTo>
                    <a:pt x="12407" y="3178"/>
                  </a:lnTo>
                  <a:lnTo>
                    <a:pt x="12186" y="3195"/>
                  </a:lnTo>
                  <a:lnTo>
                    <a:pt x="11955" y="3202"/>
                  </a:lnTo>
                  <a:lnTo>
                    <a:pt x="11715" y="3198"/>
                  </a:lnTo>
                  <a:lnTo>
                    <a:pt x="11463" y="3181"/>
                  </a:lnTo>
                  <a:lnTo>
                    <a:pt x="11201" y="3152"/>
                  </a:lnTo>
                  <a:lnTo>
                    <a:pt x="10929" y="3110"/>
                  </a:lnTo>
                  <a:lnTo>
                    <a:pt x="10645" y="3054"/>
                  </a:lnTo>
                  <a:lnTo>
                    <a:pt x="10351" y="2986"/>
                  </a:lnTo>
                  <a:lnTo>
                    <a:pt x="10047" y="2903"/>
                  </a:lnTo>
                  <a:lnTo>
                    <a:pt x="9732" y="2806"/>
                  </a:lnTo>
                  <a:lnTo>
                    <a:pt x="9407" y="2696"/>
                  </a:lnTo>
                  <a:lnTo>
                    <a:pt x="9071" y="2569"/>
                  </a:lnTo>
                  <a:lnTo>
                    <a:pt x="8724" y="2428"/>
                  </a:lnTo>
                  <a:lnTo>
                    <a:pt x="8367" y="2271"/>
                  </a:lnTo>
                  <a:lnTo>
                    <a:pt x="7999" y="2098"/>
                  </a:lnTo>
                  <a:lnTo>
                    <a:pt x="7620" y="1909"/>
                  </a:lnTo>
                  <a:lnTo>
                    <a:pt x="7230" y="1703"/>
                  </a:lnTo>
                  <a:lnTo>
                    <a:pt x="6829" y="1482"/>
                  </a:lnTo>
                  <a:lnTo>
                    <a:pt x="6418" y="1241"/>
                  </a:lnTo>
                  <a:lnTo>
                    <a:pt x="6207" y="1114"/>
                  </a:lnTo>
                  <a:lnTo>
                    <a:pt x="5993" y="986"/>
                  </a:lnTo>
                  <a:lnTo>
                    <a:pt x="5580" y="759"/>
                  </a:lnTo>
                  <a:lnTo>
                    <a:pt x="5184" y="564"/>
                  </a:lnTo>
                  <a:lnTo>
                    <a:pt x="4805" y="403"/>
                  </a:lnTo>
                  <a:lnTo>
                    <a:pt x="4442" y="271"/>
                  </a:lnTo>
                  <a:lnTo>
                    <a:pt x="4095" y="167"/>
                  </a:lnTo>
                  <a:lnTo>
                    <a:pt x="3765" y="91"/>
                  </a:lnTo>
                  <a:lnTo>
                    <a:pt x="3450" y="37"/>
                  </a:lnTo>
                  <a:lnTo>
                    <a:pt x="3152" y="9"/>
                  </a:lnTo>
                  <a:lnTo>
                    <a:pt x="2868" y="0"/>
                  </a:lnTo>
                  <a:lnTo>
                    <a:pt x="2599" y="11"/>
                  </a:lnTo>
                  <a:lnTo>
                    <a:pt x="2346" y="40"/>
                  </a:lnTo>
                  <a:lnTo>
                    <a:pt x="2107" y="86"/>
                  </a:lnTo>
                  <a:lnTo>
                    <a:pt x="1882" y="145"/>
                  </a:lnTo>
                  <a:lnTo>
                    <a:pt x="1670" y="217"/>
                  </a:lnTo>
                  <a:lnTo>
                    <a:pt x="1474" y="299"/>
                  </a:lnTo>
                  <a:lnTo>
                    <a:pt x="1290" y="392"/>
                  </a:lnTo>
                  <a:lnTo>
                    <a:pt x="1120" y="491"/>
                  </a:lnTo>
                  <a:lnTo>
                    <a:pt x="963" y="596"/>
                  </a:lnTo>
                  <a:lnTo>
                    <a:pt x="819" y="706"/>
                  </a:lnTo>
                  <a:lnTo>
                    <a:pt x="688" y="815"/>
                  </a:lnTo>
                  <a:lnTo>
                    <a:pt x="569" y="927"/>
                  </a:lnTo>
                  <a:lnTo>
                    <a:pt x="412" y="1091"/>
                  </a:lnTo>
                  <a:lnTo>
                    <a:pt x="245" y="1294"/>
                  </a:lnTo>
                  <a:lnTo>
                    <a:pt x="121" y="1467"/>
                  </a:lnTo>
                  <a:lnTo>
                    <a:pt x="13" y="1650"/>
                  </a:lnTo>
                  <a:lnTo>
                    <a:pt x="0" y="1676"/>
                  </a:lnTo>
                  <a:lnTo>
                    <a:pt x="0" y="5842"/>
                  </a:lnTo>
                  <a:lnTo>
                    <a:pt x="14299" y="5842"/>
                  </a:lnTo>
                  <a:lnTo>
                    <a:pt x="14299" y="2130"/>
                  </a:lnTo>
                  <a:close/>
                </a:path>
              </a:pathLst>
            </a:custGeom>
            <a:solidFill>
              <a:srgbClr val="731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1725"/>
            <p:cNvSpPr>
              <a:spLocks/>
            </p:cNvSpPr>
            <p:nvPr/>
          </p:nvSpPr>
          <p:spPr bwMode="auto">
            <a:xfrm>
              <a:off x="790576" y="3490913"/>
              <a:ext cx="7564438" cy="3030538"/>
            </a:xfrm>
            <a:custGeom>
              <a:avLst/>
              <a:gdLst>
                <a:gd name="T0" fmla="*/ 14252 w 14296"/>
                <a:gd name="T1" fmla="*/ 2771 h 5728"/>
                <a:gd name="T2" fmla="*/ 14044 w 14296"/>
                <a:gd name="T3" fmla="*/ 3007 h 5728"/>
                <a:gd name="T4" fmla="*/ 13797 w 14296"/>
                <a:gd name="T5" fmla="*/ 3201 h 5728"/>
                <a:gd name="T6" fmla="*/ 13509 w 14296"/>
                <a:gd name="T7" fmla="*/ 3355 h 5728"/>
                <a:gd name="T8" fmla="*/ 13182 w 14296"/>
                <a:gd name="T9" fmla="*/ 3466 h 5728"/>
                <a:gd name="T10" fmla="*/ 12813 w 14296"/>
                <a:gd name="T11" fmla="*/ 3534 h 5728"/>
                <a:gd name="T12" fmla="*/ 12403 w 14296"/>
                <a:gd name="T13" fmla="*/ 3556 h 5728"/>
                <a:gd name="T14" fmla="*/ 11952 w 14296"/>
                <a:gd name="T15" fmla="*/ 3530 h 5728"/>
                <a:gd name="T16" fmla="*/ 11460 w 14296"/>
                <a:gd name="T17" fmla="*/ 3458 h 5728"/>
                <a:gd name="T18" fmla="*/ 10924 w 14296"/>
                <a:gd name="T19" fmla="*/ 3335 h 5728"/>
                <a:gd name="T20" fmla="*/ 10348 w 14296"/>
                <a:gd name="T21" fmla="*/ 3164 h 5728"/>
                <a:gd name="T22" fmla="*/ 9729 w 14296"/>
                <a:gd name="T23" fmla="*/ 2941 h 5728"/>
                <a:gd name="T24" fmla="*/ 9068 w 14296"/>
                <a:gd name="T25" fmla="*/ 2664 h 5728"/>
                <a:gd name="T26" fmla="*/ 8364 w 14296"/>
                <a:gd name="T27" fmla="*/ 2333 h 5728"/>
                <a:gd name="T28" fmla="*/ 7618 w 14296"/>
                <a:gd name="T29" fmla="*/ 1947 h 5728"/>
                <a:gd name="T30" fmla="*/ 6828 w 14296"/>
                <a:gd name="T31" fmla="*/ 1505 h 5728"/>
                <a:gd name="T32" fmla="*/ 6206 w 14296"/>
                <a:gd name="T33" fmla="*/ 1135 h 5728"/>
                <a:gd name="T34" fmla="*/ 5579 w 14296"/>
                <a:gd name="T35" fmla="*/ 779 h 5728"/>
                <a:gd name="T36" fmla="*/ 4803 w 14296"/>
                <a:gd name="T37" fmla="*/ 421 h 5728"/>
                <a:gd name="T38" fmla="*/ 4095 w 14296"/>
                <a:gd name="T39" fmla="*/ 180 h 5728"/>
                <a:gd name="T40" fmla="*/ 3450 w 14296"/>
                <a:gd name="T41" fmla="*/ 45 h 5728"/>
                <a:gd name="T42" fmla="*/ 2867 w 14296"/>
                <a:gd name="T43" fmla="*/ 0 h 5728"/>
                <a:gd name="T44" fmla="*/ 2345 w 14296"/>
                <a:gd name="T45" fmla="*/ 32 h 5728"/>
                <a:gd name="T46" fmla="*/ 1880 w 14296"/>
                <a:gd name="T47" fmla="*/ 129 h 5728"/>
                <a:gd name="T48" fmla="*/ 1473 w 14296"/>
                <a:gd name="T49" fmla="*/ 274 h 5728"/>
                <a:gd name="T50" fmla="*/ 1120 w 14296"/>
                <a:gd name="T51" fmla="*/ 457 h 5728"/>
                <a:gd name="T52" fmla="*/ 819 w 14296"/>
                <a:gd name="T53" fmla="*/ 661 h 5728"/>
                <a:gd name="T54" fmla="*/ 569 w 14296"/>
                <a:gd name="T55" fmla="*/ 874 h 5728"/>
                <a:gd name="T56" fmla="*/ 243 w 14296"/>
                <a:gd name="T57" fmla="*/ 1229 h 5728"/>
                <a:gd name="T58" fmla="*/ 11 w 14296"/>
                <a:gd name="T59" fmla="*/ 1573 h 5728"/>
                <a:gd name="T60" fmla="*/ 0 w 14296"/>
                <a:gd name="T61" fmla="*/ 5728 h 5728"/>
                <a:gd name="T62" fmla="*/ 14296 w 14296"/>
                <a:gd name="T63" fmla="*/ 2706 h 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6" h="5728">
                  <a:moveTo>
                    <a:pt x="14296" y="2706"/>
                  </a:moveTo>
                  <a:lnTo>
                    <a:pt x="14252" y="2771"/>
                  </a:lnTo>
                  <a:lnTo>
                    <a:pt x="14152" y="2893"/>
                  </a:lnTo>
                  <a:lnTo>
                    <a:pt x="14044" y="3007"/>
                  </a:lnTo>
                  <a:lnTo>
                    <a:pt x="13925" y="3109"/>
                  </a:lnTo>
                  <a:lnTo>
                    <a:pt x="13797" y="3201"/>
                  </a:lnTo>
                  <a:lnTo>
                    <a:pt x="13659" y="3283"/>
                  </a:lnTo>
                  <a:lnTo>
                    <a:pt x="13509" y="3355"/>
                  </a:lnTo>
                  <a:lnTo>
                    <a:pt x="13350" y="3416"/>
                  </a:lnTo>
                  <a:lnTo>
                    <a:pt x="13182" y="3466"/>
                  </a:lnTo>
                  <a:lnTo>
                    <a:pt x="13002" y="3505"/>
                  </a:lnTo>
                  <a:lnTo>
                    <a:pt x="12813" y="3534"/>
                  </a:lnTo>
                  <a:lnTo>
                    <a:pt x="12613" y="3550"/>
                  </a:lnTo>
                  <a:lnTo>
                    <a:pt x="12403" y="3556"/>
                  </a:lnTo>
                  <a:lnTo>
                    <a:pt x="12183" y="3548"/>
                  </a:lnTo>
                  <a:lnTo>
                    <a:pt x="11952" y="3530"/>
                  </a:lnTo>
                  <a:lnTo>
                    <a:pt x="11710" y="3499"/>
                  </a:lnTo>
                  <a:lnTo>
                    <a:pt x="11460" y="3458"/>
                  </a:lnTo>
                  <a:lnTo>
                    <a:pt x="11198" y="3403"/>
                  </a:lnTo>
                  <a:lnTo>
                    <a:pt x="10924" y="3335"/>
                  </a:lnTo>
                  <a:lnTo>
                    <a:pt x="10642" y="3256"/>
                  </a:lnTo>
                  <a:lnTo>
                    <a:pt x="10348" y="3164"/>
                  </a:lnTo>
                  <a:lnTo>
                    <a:pt x="10044" y="3059"/>
                  </a:lnTo>
                  <a:lnTo>
                    <a:pt x="9729" y="2941"/>
                  </a:lnTo>
                  <a:lnTo>
                    <a:pt x="9405" y="2808"/>
                  </a:lnTo>
                  <a:lnTo>
                    <a:pt x="9068" y="2664"/>
                  </a:lnTo>
                  <a:lnTo>
                    <a:pt x="8723" y="2506"/>
                  </a:lnTo>
                  <a:lnTo>
                    <a:pt x="8364" y="2333"/>
                  </a:lnTo>
                  <a:lnTo>
                    <a:pt x="7997" y="2147"/>
                  </a:lnTo>
                  <a:lnTo>
                    <a:pt x="7618" y="1947"/>
                  </a:lnTo>
                  <a:lnTo>
                    <a:pt x="7228" y="1734"/>
                  </a:lnTo>
                  <a:lnTo>
                    <a:pt x="6828" y="1505"/>
                  </a:lnTo>
                  <a:lnTo>
                    <a:pt x="6416" y="1263"/>
                  </a:lnTo>
                  <a:lnTo>
                    <a:pt x="6206" y="1135"/>
                  </a:lnTo>
                  <a:lnTo>
                    <a:pt x="5993" y="1007"/>
                  </a:lnTo>
                  <a:lnTo>
                    <a:pt x="5579" y="779"/>
                  </a:lnTo>
                  <a:lnTo>
                    <a:pt x="5183" y="585"/>
                  </a:lnTo>
                  <a:lnTo>
                    <a:pt x="4803" y="421"/>
                  </a:lnTo>
                  <a:lnTo>
                    <a:pt x="4440" y="287"/>
                  </a:lnTo>
                  <a:lnTo>
                    <a:pt x="4095" y="180"/>
                  </a:lnTo>
                  <a:lnTo>
                    <a:pt x="3764" y="101"/>
                  </a:lnTo>
                  <a:lnTo>
                    <a:pt x="3450" y="45"/>
                  </a:lnTo>
                  <a:lnTo>
                    <a:pt x="3150" y="12"/>
                  </a:lnTo>
                  <a:lnTo>
                    <a:pt x="2867" y="0"/>
                  </a:lnTo>
                  <a:lnTo>
                    <a:pt x="2599" y="8"/>
                  </a:lnTo>
                  <a:lnTo>
                    <a:pt x="2345" y="32"/>
                  </a:lnTo>
                  <a:lnTo>
                    <a:pt x="2106" y="74"/>
                  </a:lnTo>
                  <a:lnTo>
                    <a:pt x="1880" y="129"/>
                  </a:lnTo>
                  <a:lnTo>
                    <a:pt x="1670" y="196"/>
                  </a:lnTo>
                  <a:lnTo>
                    <a:pt x="1473" y="274"/>
                  </a:lnTo>
                  <a:lnTo>
                    <a:pt x="1290" y="362"/>
                  </a:lnTo>
                  <a:lnTo>
                    <a:pt x="1120" y="457"/>
                  </a:lnTo>
                  <a:lnTo>
                    <a:pt x="963" y="556"/>
                  </a:lnTo>
                  <a:lnTo>
                    <a:pt x="819" y="661"/>
                  </a:lnTo>
                  <a:lnTo>
                    <a:pt x="688" y="768"/>
                  </a:lnTo>
                  <a:lnTo>
                    <a:pt x="569" y="874"/>
                  </a:lnTo>
                  <a:lnTo>
                    <a:pt x="410" y="1033"/>
                  </a:lnTo>
                  <a:lnTo>
                    <a:pt x="243" y="1229"/>
                  </a:lnTo>
                  <a:lnTo>
                    <a:pt x="121" y="1397"/>
                  </a:lnTo>
                  <a:lnTo>
                    <a:pt x="11" y="1573"/>
                  </a:lnTo>
                  <a:lnTo>
                    <a:pt x="0" y="1599"/>
                  </a:lnTo>
                  <a:lnTo>
                    <a:pt x="0" y="5728"/>
                  </a:lnTo>
                  <a:lnTo>
                    <a:pt x="14296" y="5728"/>
                  </a:lnTo>
                  <a:lnTo>
                    <a:pt x="14296" y="2706"/>
                  </a:lnTo>
                  <a:close/>
                </a:path>
              </a:pathLst>
            </a:custGeom>
            <a:gradFill flip="none" rotWithShape="1">
              <a:gsLst>
                <a:gs pos="0">
                  <a:schemeClr val="bg1">
                    <a:lumMod val="85000"/>
                  </a:schemeClr>
                </a:gs>
                <a:gs pos="100000">
                  <a:schemeClr val="bg1">
                    <a:lumMod val="95000"/>
                  </a:scheme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726"/>
            <p:cNvSpPr>
              <a:spLocks/>
            </p:cNvSpPr>
            <p:nvPr/>
          </p:nvSpPr>
          <p:spPr bwMode="auto">
            <a:xfrm>
              <a:off x="788988" y="3182938"/>
              <a:ext cx="7566025" cy="1530350"/>
            </a:xfrm>
            <a:custGeom>
              <a:avLst/>
              <a:gdLst>
                <a:gd name="T0" fmla="*/ 14188 w 14298"/>
                <a:gd name="T1" fmla="*/ 1065 h 2892"/>
                <a:gd name="T2" fmla="*/ 13760 w 14298"/>
                <a:gd name="T3" fmla="*/ 1555 h 2892"/>
                <a:gd name="T4" fmla="*/ 13485 w 14298"/>
                <a:gd name="T5" fmla="*/ 1815 h 2892"/>
                <a:gd name="T6" fmla="*/ 13183 w 14298"/>
                <a:gd name="T7" fmla="*/ 2054 h 2892"/>
                <a:gd name="T8" fmla="*/ 12847 w 14298"/>
                <a:gd name="T9" fmla="*/ 2265 h 2892"/>
                <a:gd name="T10" fmla="*/ 12477 w 14298"/>
                <a:gd name="T11" fmla="*/ 2442 h 2892"/>
                <a:gd name="T12" fmla="*/ 12068 w 14298"/>
                <a:gd name="T13" fmla="*/ 2577 h 2892"/>
                <a:gd name="T14" fmla="*/ 11615 w 14298"/>
                <a:gd name="T15" fmla="*/ 2666 h 2892"/>
                <a:gd name="T16" fmla="*/ 11113 w 14298"/>
                <a:gd name="T17" fmla="*/ 2704 h 2892"/>
                <a:gd name="T18" fmla="*/ 10561 w 14298"/>
                <a:gd name="T19" fmla="*/ 2681 h 2892"/>
                <a:gd name="T20" fmla="*/ 9951 w 14298"/>
                <a:gd name="T21" fmla="*/ 2594 h 2892"/>
                <a:gd name="T22" fmla="*/ 9283 w 14298"/>
                <a:gd name="T23" fmla="*/ 2435 h 2892"/>
                <a:gd name="T24" fmla="*/ 8550 w 14298"/>
                <a:gd name="T25" fmla="*/ 2198 h 2892"/>
                <a:gd name="T26" fmla="*/ 7751 w 14298"/>
                <a:gd name="T27" fmla="*/ 1879 h 2892"/>
                <a:gd name="T28" fmla="*/ 6879 w 14298"/>
                <a:gd name="T29" fmla="*/ 1470 h 2892"/>
                <a:gd name="T30" fmla="*/ 6175 w 14298"/>
                <a:gd name="T31" fmla="*/ 1100 h 2892"/>
                <a:gd name="T32" fmla="*/ 5531 w 14298"/>
                <a:gd name="T33" fmla="*/ 769 h 2892"/>
                <a:gd name="T34" fmla="*/ 4741 w 14298"/>
                <a:gd name="T35" fmla="*/ 432 h 2892"/>
                <a:gd name="T36" fmla="*/ 4021 w 14298"/>
                <a:gd name="T37" fmla="*/ 200 h 2892"/>
                <a:gd name="T38" fmla="*/ 3371 w 14298"/>
                <a:gd name="T39" fmla="*/ 60 h 2892"/>
                <a:gd name="T40" fmla="*/ 2788 w 14298"/>
                <a:gd name="T41" fmla="*/ 1 h 2892"/>
                <a:gd name="T42" fmla="*/ 2268 w 14298"/>
                <a:gd name="T43" fmla="*/ 13 h 2892"/>
                <a:gd name="T44" fmla="*/ 1809 w 14298"/>
                <a:gd name="T45" fmla="*/ 80 h 2892"/>
                <a:gd name="T46" fmla="*/ 1409 w 14298"/>
                <a:gd name="T47" fmla="*/ 193 h 2892"/>
                <a:gd name="T48" fmla="*/ 1065 w 14298"/>
                <a:gd name="T49" fmla="*/ 339 h 2892"/>
                <a:gd name="T50" fmla="*/ 774 w 14298"/>
                <a:gd name="T51" fmla="*/ 506 h 2892"/>
                <a:gd name="T52" fmla="*/ 535 w 14298"/>
                <a:gd name="T53" fmla="*/ 684 h 2892"/>
                <a:gd name="T54" fmla="*/ 227 w 14298"/>
                <a:gd name="T55" fmla="*/ 980 h 2892"/>
                <a:gd name="T56" fmla="*/ 12 w 14298"/>
                <a:gd name="T57" fmla="*/ 1271 h 2892"/>
                <a:gd name="T58" fmla="*/ 0 w 14298"/>
                <a:gd name="T59" fmla="*/ 1808 h 2892"/>
                <a:gd name="T60" fmla="*/ 113 w 14298"/>
                <a:gd name="T61" fmla="*/ 1608 h 2892"/>
                <a:gd name="T62" fmla="*/ 385 w 14298"/>
                <a:gd name="T63" fmla="*/ 1244 h 2892"/>
                <a:gd name="T64" fmla="*/ 648 w 14298"/>
                <a:gd name="T65" fmla="*/ 977 h 2892"/>
                <a:gd name="T66" fmla="*/ 913 w 14298"/>
                <a:gd name="T67" fmla="*/ 763 h 2892"/>
                <a:gd name="T68" fmla="*/ 1230 w 14298"/>
                <a:gd name="T69" fmla="*/ 563 h 2892"/>
                <a:gd name="T70" fmla="*/ 1602 w 14298"/>
                <a:gd name="T71" fmla="*/ 390 h 2892"/>
                <a:gd name="T72" fmla="*/ 2031 w 14298"/>
                <a:gd name="T73" fmla="*/ 257 h 2892"/>
                <a:gd name="T74" fmla="*/ 2520 w 14298"/>
                <a:gd name="T75" fmla="*/ 178 h 2892"/>
                <a:gd name="T76" fmla="*/ 3072 w 14298"/>
                <a:gd name="T77" fmla="*/ 165 h 2892"/>
                <a:gd name="T78" fmla="*/ 3688 w 14298"/>
                <a:gd name="T79" fmla="*/ 233 h 2892"/>
                <a:gd name="T80" fmla="*/ 4372 w 14298"/>
                <a:gd name="T81" fmla="*/ 393 h 2892"/>
                <a:gd name="T82" fmla="*/ 5126 w 14298"/>
                <a:gd name="T83" fmla="*/ 661 h 2892"/>
                <a:gd name="T84" fmla="*/ 5954 w 14298"/>
                <a:gd name="T85" fmla="*/ 1046 h 2892"/>
                <a:gd name="T86" fmla="*/ 6414 w 14298"/>
                <a:gd name="T87" fmla="*/ 1296 h 2892"/>
                <a:gd name="T88" fmla="*/ 7324 w 14298"/>
                <a:gd name="T89" fmla="*/ 1756 h 2892"/>
                <a:gd name="T90" fmla="*/ 8165 w 14298"/>
                <a:gd name="T91" fmla="*/ 2129 h 2892"/>
                <a:gd name="T92" fmla="*/ 8936 w 14298"/>
                <a:gd name="T93" fmla="*/ 2423 h 2892"/>
                <a:gd name="T94" fmla="*/ 9646 w 14298"/>
                <a:gd name="T95" fmla="*/ 2640 h 2892"/>
                <a:gd name="T96" fmla="*/ 10294 w 14298"/>
                <a:gd name="T97" fmla="*/ 2787 h 2892"/>
                <a:gd name="T98" fmla="*/ 10884 w 14298"/>
                <a:gd name="T99" fmla="*/ 2869 h 2892"/>
                <a:gd name="T100" fmla="*/ 11422 w 14298"/>
                <a:gd name="T101" fmla="*/ 2892 h 2892"/>
                <a:gd name="T102" fmla="*/ 11907 w 14298"/>
                <a:gd name="T103" fmla="*/ 2861 h 2892"/>
                <a:gd name="T104" fmla="*/ 12346 w 14298"/>
                <a:gd name="T105" fmla="*/ 2782 h 2892"/>
                <a:gd name="T106" fmla="*/ 12739 w 14298"/>
                <a:gd name="T107" fmla="*/ 2659 h 2892"/>
                <a:gd name="T108" fmla="*/ 13090 w 14298"/>
                <a:gd name="T109" fmla="*/ 2498 h 2892"/>
                <a:gd name="T110" fmla="*/ 13406 w 14298"/>
                <a:gd name="T111" fmla="*/ 2305 h 2892"/>
                <a:gd name="T112" fmla="*/ 13685 w 14298"/>
                <a:gd name="T113" fmla="*/ 2086 h 2892"/>
                <a:gd name="T114" fmla="*/ 13931 w 14298"/>
                <a:gd name="T115" fmla="*/ 1846 h 2892"/>
                <a:gd name="T116" fmla="*/ 14202 w 14298"/>
                <a:gd name="T117" fmla="*/ 1522 h 2892"/>
                <a:gd name="T118" fmla="*/ 14298 w 14298"/>
                <a:gd name="T119" fmla="*/ 921 h 2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98" h="2892">
                  <a:moveTo>
                    <a:pt x="14298" y="921"/>
                  </a:moveTo>
                  <a:lnTo>
                    <a:pt x="14188" y="1065"/>
                  </a:lnTo>
                  <a:lnTo>
                    <a:pt x="13951" y="1349"/>
                  </a:lnTo>
                  <a:lnTo>
                    <a:pt x="13760" y="1555"/>
                  </a:lnTo>
                  <a:lnTo>
                    <a:pt x="13626" y="1687"/>
                  </a:lnTo>
                  <a:lnTo>
                    <a:pt x="13485" y="1815"/>
                  </a:lnTo>
                  <a:lnTo>
                    <a:pt x="13337" y="1938"/>
                  </a:lnTo>
                  <a:lnTo>
                    <a:pt x="13183" y="2054"/>
                  </a:lnTo>
                  <a:lnTo>
                    <a:pt x="13018" y="2164"/>
                  </a:lnTo>
                  <a:lnTo>
                    <a:pt x="12847" y="2265"/>
                  </a:lnTo>
                  <a:lnTo>
                    <a:pt x="12667" y="2358"/>
                  </a:lnTo>
                  <a:lnTo>
                    <a:pt x="12477" y="2442"/>
                  </a:lnTo>
                  <a:lnTo>
                    <a:pt x="12278" y="2515"/>
                  </a:lnTo>
                  <a:lnTo>
                    <a:pt x="12068" y="2577"/>
                  </a:lnTo>
                  <a:lnTo>
                    <a:pt x="11846" y="2629"/>
                  </a:lnTo>
                  <a:lnTo>
                    <a:pt x="11615" y="2666"/>
                  </a:lnTo>
                  <a:lnTo>
                    <a:pt x="11370" y="2692"/>
                  </a:lnTo>
                  <a:lnTo>
                    <a:pt x="11113" y="2704"/>
                  </a:lnTo>
                  <a:lnTo>
                    <a:pt x="10844" y="2700"/>
                  </a:lnTo>
                  <a:lnTo>
                    <a:pt x="10561" y="2681"/>
                  </a:lnTo>
                  <a:lnTo>
                    <a:pt x="10264" y="2646"/>
                  </a:lnTo>
                  <a:lnTo>
                    <a:pt x="9951" y="2594"/>
                  </a:lnTo>
                  <a:lnTo>
                    <a:pt x="9626" y="2524"/>
                  </a:lnTo>
                  <a:lnTo>
                    <a:pt x="9283" y="2435"/>
                  </a:lnTo>
                  <a:lnTo>
                    <a:pt x="8925" y="2327"/>
                  </a:lnTo>
                  <a:lnTo>
                    <a:pt x="8550" y="2198"/>
                  </a:lnTo>
                  <a:lnTo>
                    <a:pt x="8160" y="2050"/>
                  </a:lnTo>
                  <a:lnTo>
                    <a:pt x="7751" y="1879"/>
                  </a:lnTo>
                  <a:lnTo>
                    <a:pt x="7324" y="1686"/>
                  </a:lnTo>
                  <a:lnTo>
                    <a:pt x="6879" y="1470"/>
                  </a:lnTo>
                  <a:lnTo>
                    <a:pt x="6414" y="1229"/>
                  </a:lnTo>
                  <a:lnTo>
                    <a:pt x="6175" y="1100"/>
                  </a:lnTo>
                  <a:lnTo>
                    <a:pt x="5954" y="980"/>
                  </a:lnTo>
                  <a:lnTo>
                    <a:pt x="5531" y="769"/>
                  </a:lnTo>
                  <a:lnTo>
                    <a:pt x="5126" y="587"/>
                  </a:lnTo>
                  <a:lnTo>
                    <a:pt x="4741" y="432"/>
                  </a:lnTo>
                  <a:lnTo>
                    <a:pt x="4372" y="303"/>
                  </a:lnTo>
                  <a:lnTo>
                    <a:pt x="4021" y="200"/>
                  </a:lnTo>
                  <a:lnTo>
                    <a:pt x="3688" y="119"/>
                  </a:lnTo>
                  <a:lnTo>
                    <a:pt x="3371" y="60"/>
                  </a:lnTo>
                  <a:lnTo>
                    <a:pt x="3072" y="21"/>
                  </a:lnTo>
                  <a:lnTo>
                    <a:pt x="2788" y="1"/>
                  </a:lnTo>
                  <a:lnTo>
                    <a:pt x="2520" y="0"/>
                  </a:lnTo>
                  <a:lnTo>
                    <a:pt x="2268" y="13"/>
                  </a:lnTo>
                  <a:lnTo>
                    <a:pt x="2031" y="40"/>
                  </a:lnTo>
                  <a:lnTo>
                    <a:pt x="1809" y="80"/>
                  </a:lnTo>
                  <a:lnTo>
                    <a:pt x="1602" y="132"/>
                  </a:lnTo>
                  <a:lnTo>
                    <a:pt x="1409" y="193"/>
                  </a:lnTo>
                  <a:lnTo>
                    <a:pt x="1230" y="263"/>
                  </a:lnTo>
                  <a:lnTo>
                    <a:pt x="1065" y="339"/>
                  </a:lnTo>
                  <a:lnTo>
                    <a:pt x="913" y="422"/>
                  </a:lnTo>
                  <a:lnTo>
                    <a:pt x="774" y="506"/>
                  </a:lnTo>
                  <a:lnTo>
                    <a:pt x="648" y="594"/>
                  </a:lnTo>
                  <a:lnTo>
                    <a:pt x="535" y="684"/>
                  </a:lnTo>
                  <a:lnTo>
                    <a:pt x="385" y="816"/>
                  </a:lnTo>
                  <a:lnTo>
                    <a:pt x="227" y="980"/>
                  </a:lnTo>
                  <a:lnTo>
                    <a:pt x="113" y="1123"/>
                  </a:lnTo>
                  <a:lnTo>
                    <a:pt x="12" y="1271"/>
                  </a:lnTo>
                  <a:lnTo>
                    <a:pt x="0" y="1294"/>
                  </a:lnTo>
                  <a:lnTo>
                    <a:pt x="0" y="1808"/>
                  </a:lnTo>
                  <a:lnTo>
                    <a:pt x="12" y="1782"/>
                  </a:lnTo>
                  <a:lnTo>
                    <a:pt x="113" y="1608"/>
                  </a:lnTo>
                  <a:lnTo>
                    <a:pt x="227" y="1441"/>
                  </a:lnTo>
                  <a:lnTo>
                    <a:pt x="385" y="1244"/>
                  </a:lnTo>
                  <a:lnTo>
                    <a:pt x="535" y="1085"/>
                  </a:lnTo>
                  <a:lnTo>
                    <a:pt x="648" y="977"/>
                  </a:lnTo>
                  <a:lnTo>
                    <a:pt x="774" y="869"/>
                  </a:lnTo>
                  <a:lnTo>
                    <a:pt x="913" y="763"/>
                  </a:lnTo>
                  <a:lnTo>
                    <a:pt x="1065" y="661"/>
                  </a:lnTo>
                  <a:lnTo>
                    <a:pt x="1230" y="563"/>
                  </a:lnTo>
                  <a:lnTo>
                    <a:pt x="1409" y="472"/>
                  </a:lnTo>
                  <a:lnTo>
                    <a:pt x="1602" y="390"/>
                  </a:lnTo>
                  <a:lnTo>
                    <a:pt x="1809" y="318"/>
                  </a:lnTo>
                  <a:lnTo>
                    <a:pt x="2031" y="257"/>
                  </a:lnTo>
                  <a:lnTo>
                    <a:pt x="2268" y="210"/>
                  </a:lnTo>
                  <a:lnTo>
                    <a:pt x="2520" y="178"/>
                  </a:lnTo>
                  <a:lnTo>
                    <a:pt x="2788" y="162"/>
                  </a:lnTo>
                  <a:lnTo>
                    <a:pt x="3072" y="165"/>
                  </a:lnTo>
                  <a:lnTo>
                    <a:pt x="3371" y="188"/>
                  </a:lnTo>
                  <a:lnTo>
                    <a:pt x="3688" y="233"/>
                  </a:lnTo>
                  <a:lnTo>
                    <a:pt x="4021" y="301"/>
                  </a:lnTo>
                  <a:lnTo>
                    <a:pt x="4372" y="393"/>
                  </a:lnTo>
                  <a:lnTo>
                    <a:pt x="4741" y="512"/>
                  </a:lnTo>
                  <a:lnTo>
                    <a:pt x="5126" y="661"/>
                  </a:lnTo>
                  <a:lnTo>
                    <a:pt x="5531" y="838"/>
                  </a:lnTo>
                  <a:lnTo>
                    <a:pt x="5954" y="1046"/>
                  </a:lnTo>
                  <a:lnTo>
                    <a:pt x="6175" y="1165"/>
                  </a:lnTo>
                  <a:lnTo>
                    <a:pt x="6414" y="1296"/>
                  </a:lnTo>
                  <a:lnTo>
                    <a:pt x="6877" y="1536"/>
                  </a:lnTo>
                  <a:lnTo>
                    <a:pt x="7324" y="1756"/>
                  </a:lnTo>
                  <a:lnTo>
                    <a:pt x="7753" y="1954"/>
                  </a:lnTo>
                  <a:lnTo>
                    <a:pt x="8165" y="2129"/>
                  </a:lnTo>
                  <a:lnTo>
                    <a:pt x="8559" y="2286"/>
                  </a:lnTo>
                  <a:lnTo>
                    <a:pt x="8936" y="2423"/>
                  </a:lnTo>
                  <a:lnTo>
                    <a:pt x="9299" y="2540"/>
                  </a:lnTo>
                  <a:lnTo>
                    <a:pt x="9646" y="2640"/>
                  </a:lnTo>
                  <a:lnTo>
                    <a:pt x="9977" y="2723"/>
                  </a:lnTo>
                  <a:lnTo>
                    <a:pt x="10294" y="2787"/>
                  </a:lnTo>
                  <a:lnTo>
                    <a:pt x="10597" y="2836"/>
                  </a:lnTo>
                  <a:lnTo>
                    <a:pt x="10884" y="2869"/>
                  </a:lnTo>
                  <a:lnTo>
                    <a:pt x="11160" y="2888"/>
                  </a:lnTo>
                  <a:lnTo>
                    <a:pt x="11422" y="2892"/>
                  </a:lnTo>
                  <a:lnTo>
                    <a:pt x="11671" y="2882"/>
                  </a:lnTo>
                  <a:lnTo>
                    <a:pt x="11907" y="2861"/>
                  </a:lnTo>
                  <a:lnTo>
                    <a:pt x="12133" y="2826"/>
                  </a:lnTo>
                  <a:lnTo>
                    <a:pt x="12346" y="2782"/>
                  </a:lnTo>
                  <a:lnTo>
                    <a:pt x="12548" y="2725"/>
                  </a:lnTo>
                  <a:lnTo>
                    <a:pt x="12739" y="2659"/>
                  </a:lnTo>
                  <a:lnTo>
                    <a:pt x="12920" y="2583"/>
                  </a:lnTo>
                  <a:lnTo>
                    <a:pt x="13090" y="2498"/>
                  </a:lnTo>
                  <a:lnTo>
                    <a:pt x="13253" y="2406"/>
                  </a:lnTo>
                  <a:lnTo>
                    <a:pt x="13406" y="2305"/>
                  </a:lnTo>
                  <a:lnTo>
                    <a:pt x="13548" y="2198"/>
                  </a:lnTo>
                  <a:lnTo>
                    <a:pt x="13685" y="2086"/>
                  </a:lnTo>
                  <a:lnTo>
                    <a:pt x="13812" y="1968"/>
                  </a:lnTo>
                  <a:lnTo>
                    <a:pt x="13931" y="1846"/>
                  </a:lnTo>
                  <a:lnTo>
                    <a:pt x="14045" y="1719"/>
                  </a:lnTo>
                  <a:lnTo>
                    <a:pt x="14202" y="1522"/>
                  </a:lnTo>
                  <a:lnTo>
                    <a:pt x="14298" y="1388"/>
                  </a:lnTo>
                  <a:lnTo>
                    <a:pt x="14298" y="921"/>
                  </a:lnTo>
                  <a:close/>
                </a:path>
              </a:pathLst>
            </a:custGeom>
            <a:solidFill>
              <a:srgbClr val="9E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727"/>
            <p:cNvSpPr>
              <a:spLocks/>
            </p:cNvSpPr>
            <p:nvPr/>
          </p:nvSpPr>
          <p:spPr bwMode="auto">
            <a:xfrm>
              <a:off x="788988" y="3014663"/>
              <a:ext cx="3432175" cy="808038"/>
            </a:xfrm>
            <a:custGeom>
              <a:avLst/>
              <a:gdLst>
                <a:gd name="T0" fmla="*/ 6455 w 6484"/>
                <a:gd name="T1" fmla="*/ 1352 h 1528"/>
                <a:gd name="T2" fmla="*/ 6306 w 6484"/>
                <a:gd name="T3" fmla="*/ 1266 h 1528"/>
                <a:gd name="T4" fmla="*/ 6152 w 6484"/>
                <a:gd name="T5" fmla="*/ 1177 h 1528"/>
                <a:gd name="T6" fmla="*/ 5957 w 6484"/>
                <a:gd name="T7" fmla="*/ 1066 h 1528"/>
                <a:gd name="T8" fmla="*/ 5579 w 6484"/>
                <a:gd name="T9" fmla="*/ 866 h 1528"/>
                <a:gd name="T10" fmla="*/ 5216 w 6484"/>
                <a:gd name="T11" fmla="*/ 690 h 1528"/>
                <a:gd name="T12" fmla="*/ 4866 w 6484"/>
                <a:gd name="T13" fmla="*/ 537 h 1528"/>
                <a:gd name="T14" fmla="*/ 4529 w 6484"/>
                <a:gd name="T15" fmla="*/ 405 h 1528"/>
                <a:gd name="T16" fmla="*/ 4206 w 6484"/>
                <a:gd name="T17" fmla="*/ 294 h 1528"/>
                <a:gd name="T18" fmla="*/ 3897 w 6484"/>
                <a:gd name="T19" fmla="*/ 203 h 1528"/>
                <a:gd name="T20" fmla="*/ 3600 w 6484"/>
                <a:gd name="T21" fmla="*/ 130 h 1528"/>
                <a:gd name="T22" fmla="*/ 3316 w 6484"/>
                <a:gd name="T23" fmla="*/ 75 h 1528"/>
                <a:gd name="T24" fmla="*/ 3044 w 6484"/>
                <a:gd name="T25" fmla="*/ 35 h 1528"/>
                <a:gd name="T26" fmla="*/ 2787 w 6484"/>
                <a:gd name="T27" fmla="*/ 10 h 1528"/>
                <a:gd name="T28" fmla="*/ 2540 w 6484"/>
                <a:gd name="T29" fmla="*/ 0 h 1528"/>
                <a:gd name="T30" fmla="*/ 2307 w 6484"/>
                <a:gd name="T31" fmla="*/ 2 h 1528"/>
                <a:gd name="T32" fmla="*/ 2087 w 6484"/>
                <a:gd name="T33" fmla="*/ 16 h 1528"/>
                <a:gd name="T34" fmla="*/ 1877 w 6484"/>
                <a:gd name="T35" fmla="*/ 42 h 1528"/>
                <a:gd name="T36" fmla="*/ 1679 w 6484"/>
                <a:gd name="T37" fmla="*/ 75 h 1528"/>
                <a:gd name="T38" fmla="*/ 1494 w 6484"/>
                <a:gd name="T39" fmla="*/ 118 h 1528"/>
                <a:gd name="T40" fmla="*/ 1321 w 6484"/>
                <a:gd name="T41" fmla="*/ 169 h 1528"/>
                <a:gd name="T42" fmla="*/ 1158 w 6484"/>
                <a:gd name="T43" fmla="*/ 225 h 1528"/>
                <a:gd name="T44" fmla="*/ 1005 w 6484"/>
                <a:gd name="T45" fmla="*/ 287 h 1528"/>
                <a:gd name="T46" fmla="*/ 866 w 6484"/>
                <a:gd name="T47" fmla="*/ 353 h 1528"/>
                <a:gd name="T48" fmla="*/ 736 w 6484"/>
                <a:gd name="T49" fmla="*/ 422 h 1528"/>
                <a:gd name="T50" fmla="*/ 562 w 6484"/>
                <a:gd name="T51" fmla="*/ 527 h 1528"/>
                <a:gd name="T52" fmla="*/ 366 w 6484"/>
                <a:gd name="T53" fmla="*/ 670 h 1528"/>
                <a:gd name="T54" fmla="*/ 212 w 6484"/>
                <a:gd name="T55" fmla="*/ 804 h 1528"/>
                <a:gd name="T56" fmla="*/ 98 w 6484"/>
                <a:gd name="T57" fmla="*/ 921 h 1528"/>
                <a:gd name="T58" fmla="*/ 22 w 6484"/>
                <a:gd name="T59" fmla="*/ 1011 h 1528"/>
                <a:gd name="T60" fmla="*/ 0 w 6484"/>
                <a:gd name="T61" fmla="*/ 1043 h 1528"/>
                <a:gd name="T62" fmla="*/ 0 w 6484"/>
                <a:gd name="T63" fmla="*/ 1528 h 1528"/>
                <a:gd name="T64" fmla="*/ 12 w 6484"/>
                <a:gd name="T65" fmla="*/ 1507 h 1528"/>
                <a:gd name="T66" fmla="*/ 113 w 6484"/>
                <a:gd name="T67" fmla="*/ 1357 h 1528"/>
                <a:gd name="T68" fmla="*/ 227 w 6484"/>
                <a:gd name="T69" fmla="*/ 1213 h 1528"/>
                <a:gd name="T70" fmla="*/ 385 w 6484"/>
                <a:gd name="T71" fmla="*/ 1046 h 1528"/>
                <a:gd name="T72" fmla="*/ 535 w 6484"/>
                <a:gd name="T73" fmla="*/ 913 h 1528"/>
                <a:gd name="T74" fmla="*/ 648 w 6484"/>
                <a:gd name="T75" fmla="*/ 823 h 1528"/>
                <a:gd name="T76" fmla="*/ 774 w 6484"/>
                <a:gd name="T77" fmla="*/ 733 h 1528"/>
                <a:gd name="T78" fmla="*/ 913 w 6484"/>
                <a:gd name="T79" fmla="*/ 647 h 1528"/>
                <a:gd name="T80" fmla="*/ 1065 w 6484"/>
                <a:gd name="T81" fmla="*/ 565 h 1528"/>
                <a:gd name="T82" fmla="*/ 1230 w 6484"/>
                <a:gd name="T83" fmla="*/ 487 h 1528"/>
                <a:gd name="T84" fmla="*/ 1409 w 6484"/>
                <a:gd name="T85" fmla="*/ 415 h 1528"/>
                <a:gd name="T86" fmla="*/ 1602 w 6484"/>
                <a:gd name="T87" fmla="*/ 353 h 1528"/>
                <a:gd name="T88" fmla="*/ 1809 w 6484"/>
                <a:gd name="T89" fmla="*/ 301 h 1528"/>
                <a:gd name="T90" fmla="*/ 2031 w 6484"/>
                <a:gd name="T91" fmla="*/ 260 h 1528"/>
                <a:gd name="T92" fmla="*/ 2268 w 6484"/>
                <a:gd name="T93" fmla="*/ 231 h 1528"/>
                <a:gd name="T94" fmla="*/ 2520 w 6484"/>
                <a:gd name="T95" fmla="*/ 216 h 1528"/>
                <a:gd name="T96" fmla="*/ 2788 w 6484"/>
                <a:gd name="T97" fmla="*/ 218 h 1528"/>
                <a:gd name="T98" fmla="*/ 3072 w 6484"/>
                <a:gd name="T99" fmla="*/ 237 h 1528"/>
                <a:gd name="T100" fmla="*/ 3371 w 6484"/>
                <a:gd name="T101" fmla="*/ 275 h 1528"/>
                <a:gd name="T102" fmla="*/ 3688 w 6484"/>
                <a:gd name="T103" fmla="*/ 333 h 1528"/>
                <a:gd name="T104" fmla="*/ 4021 w 6484"/>
                <a:gd name="T105" fmla="*/ 412 h 1528"/>
                <a:gd name="T106" fmla="*/ 4372 w 6484"/>
                <a:gd name="T107" fmla="*/ 516 h 1528"/>
                <a:gd name="T108" fmla="*/ 4741 w 6484"/>
                <a:gd name="T109" fmla="*/ 644 h 1528"/>
                <a:gd name="T110" fmla="*/ 5126 w 6484"/>
                <a:gd name="T111" fmla="*/ 798 h 1528"/>
                <a:gd name="T112" fmla="*/ 5531 w 6484"/>
                <a:gd name="T113" fmla="*/ 981 h 1528"/>
                <a:gd name="T114" fmla="*/ 5954 w 6484"/>
                <a:gd name="T115" fmla="*/ 1193 h 1528"/>
                <a:gd name="T116" fmla="*/ 6175 w 6484"/>
                <a:gd name="T117" fmla="*/ 1311 h 1528"/>
                <a:gd name="T118" fmla="*/ 6330 w 6484"/>
                <a:gd name="T119" fmla="*/ 1396 h 1528"/>
                <a:gd name="T120" fmla="*/ 6484 w 6484"/>
                <a:gd name="T121" fmla="*/ 1478 h 1528"/>
                <a:gd name="T122" fmla="*/ 6455 w 6484"/>
                <a:gd name="T123" fmla="*/ 1352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84" h="1528">
                  <a:moveTo>
                    <a:pt x="6455" y="1352"/>
                  </a:moveTo>
                  <a:lnTo>
                    <a:pt x="6306" y="1266"/>
                  </a:lnTo>
                  <a:lnTo>
                    <a:pt x="6152" y="1177"/>
                  </a:lnTo>
                  <a:lnTo>
                    <a:pt x="5957" y="1066"/>
                  </a:lnTo>
                  <a:lnTo>
                    <a:pt x="5579" y="866"/>
                  </a:lnTo>
                  <a:lnTo>
                    <a:pt x="5216" y="690"/>
                  </a:lnTo>
                  <a:lnTo>
                    <a:pt x="4866" y="537"/>
                  </a:lnTo>
                  <a:lnTo>
                    <a:pt x="4529" y="405"/>
                  </a:lnTo>
                  <a:lnTo>
                    <a:pt x="4206" y="294"/>
                  </a:lnTo>
                  <a:lnTo>
                    <a:pt x="3897" y="203"/>
                  </a:lnTo>
                  <a:lnTo>
                    <a:pt x="3600" y="130"/>
                  </a:lnTo>
                  <a:lnTo>
                    <a:pt x="3316" y="75"/>
                  </a:lnTo>
                  <a:lnTo>
                    <a:pt x="3044" y="35"/>
                  </a:lnTo>
                  <a:lnTo>
                    <a:pt x="2787" y="10"/>
                  </a:lnTo>
                  <a:lnTo>
                    <a:pt x="2540" y="0"/>
                  </a:lnTo>
                  <a:lnTo>
                    <a:pt x="2307" y="2"/>
                  </a:lnTo>
                  <a:lnTo>
                    <a:pt x="2087" y="16"/>
                  </a:lnTo>
                  <a:lnTo>
                    <a:pt x="1877" y="42"/>
                  </a:lnTo>
                  <a:lnTo>
                    <a:pt x="1679" y="75"/>
                  </a:lnTo>
                  <a:lnTo>
                    <a:pt x="1494" y="118"/>
                  </a:lnTo>
                  <a:lnTo>
                    <a:pt x="1321" y="169"/>
                  </a:lnTo>
                  <a:lnTo>
                    <a:pt x="1158" y="225"/>
                  </a:lnTo>
                  <a:lnTo>
                    <a:pt x="1005" y="287"/>
                  </a:lnTo>
                  <a:lnTo>
                    <a:pt x="866" y="353"/>
                  </a:lnTo>
                  <a:lnTo>
                    <a:pt x="736" y="422"/>
                  </a:lnTo>
                  <a:lnTo>
                    <a:pt x="562" y="527"/>
                  </a:lnTo>
                  <a:lnTo>
                    <a:pt x="366" y="670"/>
                  </a:lnTo>
                  <a:lnTo>
                    <a:pt x="212" y="804"/>
                  </a:lnTo>
                  <a:lnTo>
                    <a:pt x="98" y="921"/>
                  </a:lnTo>
                  <a:lnTo>
                    <a:pt x="22" y="1011"/>
                  </a:lnTo>
                  <a:lnTo>
                    <a:pt x="0" y="1043"/>
                  </a:lnTo>
                  <a:lnTo>
                    <a:pt x="0" y="1528"/>
                  </a:lnTo>
                  <a:lnTo>
                    <a:pt x="12" y="1507"/>
                  </a:lnTo>
                  <a:lnTo>
                    <a:pt x="113" y="1357"/>
                  </a:lnTo>
                  <a:lnTo>
                    <a:pt x="227" y="1213"/>
                  </a:lnTo>
                  <a:lnTo>
                    <a:pt x="385" y="1046"/>
                  </a:lnTo>
                  <a:lnTo>
                    <a:pt x="535" y="913"/>
                  </a:lnTo>
                  <a:lnTo>
                    <a:pt x="648" y="823"/>
                  </a:lnTo>
                  <a:lnTo>
                    <a:pt x="774" y="733"/>
                  </a:lnTo>
                  <a:lnTo>
                    <a:pt x="913" y="647"/>
                  </a:lnTo>
                  <a:lnTo>
                    <a:pt x="1065" y="565"/>
                  </a:lnTo>
                  <a:lnTo>
                    <a:pt x="1230" y="487"/>
                  </a:lnTo>
                  <a:lnTo>
                    <a:pt x="1409" y="415"/>
                  </a:lnTo>
                  <a:lnTo>
                    <a:pt x="1602" y="353"/>
                  </a:lnTo>
                  <a:lnTo>
                    <a:pt x="1809" y="301"/>
                  </a:lnTo>
                  <a:lnTo>
                    <a:pt x="2031" y="260"/>
                  </a:lnTo>
                  <a:lnTo>
                    <a:pt x="2268" y="231"/>
                  </a:lnTo>
                  <a:lnTo>
                    <a:pt x="2520" y="216"/>
                  </a:lnTo>
                  <a:lnTo>
                    <a:pt x="2788" y="218"/>
                  </a:lnTo>
                  <a:lnTo>
                    <a:pt x="3072" y="237"/>
                  </a:lnTo>
                  <a:lnTo>
                    <a:pt x="3371" y="275"/>
                  </a:lnTo>
                  <a:lnTo>
                    <a:pt x="3688" y="333"/>
                  </a:lnTo>
                  <a:lnTo>
                    <a:pt x="4021" y="412"/>
                  </a:lnTo>
                  <a:lnTo>
                    <a:pt x="4372" y="516"/>
                  </a:lnTo>
                  <a:lnTo>
                    <a:pt x="4741" y="644"/>
                  </a:lnTo>
                  <a:lnTo>
                    <a:pt x="5126" y="798"/>
                  </a:lnTo>
                  <a:lnTo>
                    <a:pt x="5531" y="981"/>
                  </a:lnTo>
                  <a:lnTo>
                    <a:pt x="5954" y="1193"/>
                  </a:lnTo>
                  <a:lnTo>
                    <a:pt x="6175" y="1311"/>
                  </a:lnTo>
                  <a:lnTo>
                    <a:pt x="6330" y="1396"/>
                  </a:lnTo>
                  <a:lnTo>
                    <a:pt x="6484" y="1478"/>
                  </a:lnTo>
                  <a:lnTo>
                    <a:pt x="6455" y="1352"/>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1728"/>
            <p:cNvSpPr>
              <a:spLocks/>
            </p:cNvSpPr>
            <p:nvPr/>
          </p:nvSpPr>
          <p:spPr bwMode="auto">
            <a:xfrm>
              <a:off x="4216401" y="3924300"/>
              <a:ext cx="4138613" cy="996950"/>
            </a:xfrm>
            <a:custGeom>
              <a:avLst/>
              <a:gdLst>
                <a:gd name="T0" fmla="*/ 7822 w 7822"/>
                <a:gd name="T1" fmla="*/ 126 h 1883"/>
                <a:gd name="T2" fmla="*/ 7788 w 7822"/>
                <a:gd name="T3" fmla="*/ 180 h 1883"/>
                <a:gd name="T4" fmla="*/ 7687 w 7822"/>
                <a:gd name="T5" fmla="*/ 319 h 1883"/>
                <a:gd name="T6" fmla="*/ 7545 w 7822"/>
                <a:gd name="T7" fmla="*/ 489 h 1883"/>
                <a:gd name="T8" fmla="*/ 7356 w 7822"/>
                <a:gd name="T9" fmla="*/ 678 h 1883"/>
                <a:gd name="T10" fmla="*/ 7182 w 7822"/>
                <a:gd name="T11" fmla="*/ 823 h 1883"/>
                <a:gd name="T12" fmla="*/ 7051 w 7822"/>
                <a:gd name="T13" fmla="*/ 921 h 1883"/>
                <a:gd name="T14" fmla="*/ 6907 w 7822"/>
                <a:gd name="T15" fmla="*/ 1016 h 1883"/>
                <a:gd name="T16" fmla="*/ 6750 w 7822"/>
                <a:gd name="T17" fmla="*/ 1110 h 1883"/>
                <a:gd name="T18" fmla="*/ 6580 w 7822"/>
                <a:gd name="T19" fmla="*/ 1198 h 1883"/>
                <a:gd name="T20" fmla="*/ 6394 w 7822"/>
                <a:gd name="T21" fmla="*/ 1280 h 1883"/>
                <a:gd name="T22" fmla="*/ 6195 w 7822"/>
                <a:gd name="T23" fmla="*/ 1355 h 1883"/>
                <a:gd name="T24" fmla="*/ 5982 w 7822"/>
                <a:gd name="T25" fmla="*/ 1421 h 1883"/>
                <a:gd name="T26" fmla="*/ 5753 w 7822"/>
                <a:gd name="T27" fmla="*/ 1477 h 1883"/>
                <a:gd name="T28" fmla="*/ 5509 w 7822"/>
                <a:gd name="T29" fmla="*/ 1522 h 1883"/>
                <a:gd name="T30" fmla="*/ 5248 w 7822"/>
                <a:gd name="T31" fmla="*/ 1553 h 1883"/>
                <a:gd name="T32" fmla="*/ 4971 w 7822"/>
                <a:gd name="T33" fmla="*/ 1571 h 1883"/>
                <a:gd name="T34" fmla="*/ 4679 w 7822"/>
                <a:gd name="T35" fmla="*/ 1572 h 1883"/>
                <a:gd name="T36" fmla="*/ 4368 w 7822"/>
                <a:gd name="T37" fmla="*/ 1556 h 1883"/>
                <a:gd name="T38" fmla="*/ 4041 w 7822"/>
                <a:gd name="T39" fmla="*/ 1522 h 1883"/>
                <a:gd name="T40" fmla="*/ 3697 w 7822"/>
                <a:gd name="T41" fmla="*/ 1467 h 1883"/>
                <a:gd name="T42" fmla="*/ 3334 w 7822"/>
                <a:gd name="T43" fmla="*/ 1392 h 1883"/>
                <a:gd name="T44" fmla="*/ 2953 w 7822"/>
                <a:gd name="T45" fmla="*/ 1293 h 1883"/>
                <a:gd name="T46" fmla="*/ 2552 w 7822"/>
                <a:gd name="T47" fmla="*/ 1170 h 1883"/>
                <a:gd name="T48" fmla="*/ 2133 w 7822"/>
                <a:gd name="T49" fmla="*/ 1022 h 1883"/>
                <a:gd name="T50" fmla="*/ 1694 w 7822"/>
                <a:gd name="T51" fmla="*/ 848 h 1883"/>
                <a:gd name="T52" fmla="*/ 1236 w 7822"/>
                <a:gd name="T53" fmla="*/ 643 h 1883"/>
                <a:gd name="T54" fmla="*/ 757 w 7822"/>
                <a:gd name="T55" fmla="*/ 410 h 1883"/>
                <a:gd name="T56" fmla="*/ 259 w 7822"/>
                <a:gd name="T57" fmla="*/ 147 h 1883"/>
                <a:gd name="T58" fmla="*/ 0 w 7822"/>
                <a:gd name="T59" fmla="*/ 0 h 1883"/>
                <a:gd name="T60" fmla="*/ 34 w 7822"/>
                <a:gd name="T61" fmla="*/ 136 h 1883"/>
                <a:gd name="T62" fmla="*/ 299 w 7822"/>
                <a:gd name="T63" fmla="*/ 288 h 1883"/>
                <a:gd name="T64" fmla="*/ 807 w 7822"/>
                <a:gd name="T65" fmla="*/ 564 h 1883"/>
                <a:gd name="T66" fmla="*/ 1294 w 7822"/>
                <a:gd name="T67" fmla="*/ 809 h 1883"/>
                <a:gd name="T68" fmla="*/ 1761 w 7822"/>
                <a:gd name="T69" fmla="*/ 1026 h 1883"/>
                <a:gd name="T70" fmla="*/ 2204 w 7822"/>
                <a:gd name="T71" fmla="*/ 1215 h 1883"/>
                <a:gd name="T72" fmla="*/ 2629 w 7822"/>
                <a:gd name="T73" fmla="*/ 1378 h 1883"/>
                <a:gd name="T74" fmla="*/ 3032 w 7822"/>
                <a:gd name="T75" fmla="*/ 1514 h 1883"/>
                <a:gd name="T76" fmla="*/ 3415 w 7822"/>
                <a:gd name="T77" fmla="*/ 1627 h 1883"/>
                <a:gd name="T78" fmla="*/ 3779 w 7822"/>
                <a:gd name="T79" fmla="*/ 1718 h 1883"/>
                <a:gd name="T80" fmla="*/ 4125 w 7822"/>
                <a:gd name="T81" fmla="*/ 1788 h 1883"/>
                <a:gd name="T82" fmla="*/ 4452 w 7822"/>
                <a:gd name="T83" fmla="*/ 1837 h 1883"/>
                <a:gd name="T84" fmla="*/ 4760 w 7822"/>
                <a:gd name="T85" fmla="*/ 1869 h 1883"/>
                <a:gd name="T86" fmla="*/ 5052 w 7822"/>
                <a:gd name="T87" fmla="*/ 1883 h 1883"/>
                <a:gd name="T88" fmla="*/ 5326 w 7822"/>
                <a:gd name="T89" fmla="*/ 1882 h 1883"/>
                <a:gd name="T90" fmla="*/ 5582 w 7822"/>
                <a:gd name="T91" fmla="*/ 1866 h 1883"/>
                <a:gd name="T92" fmla="*/ 5824 w 7822"/>
                <a:gd name="T93" fmla="*/ 1836 h 1883"/>
                <a:gd name="T94" fmla="*/ 6049 w 7822"/>
                <a:gd name="T95" fmla="*/ 1795 h 1883"/>
                <a:gd name="T96" fmla="*/ 6257 w 7822"/>
                <a:gd name="T97" fmla="*/ 1743 h 1883"/>
                <a:gd name="T98" fmla="*/ 6452 w 7822"/>
                <a:gd name="T99" fmla="*/ 1683 h 1883"/>
                <a:gd name="T100" fmla="*/ 6632 w 7822"/>
                <a:gd name="T101" fmla="*/ 1615 h 1883"/>
                <a:gd name="T102" fmla="*/ 6797 w 7822"/>
                <a:gd name="T103" fmla="*/ 1540 h 1883"/>
                <a:gd name="T104" fmla="*/ 6948 w 7822"/>
                <a:gd name="T105" fmla="*/ 1460 h 1883"/>
                <a:gd name="T106" fmla="*/ 7088 w 7822"/>
                <a:gd name="T107" fmla="*/ 1376 h 1883"/>
                <a:gd name="T108" fmla="*/ 7213 w 7822"/>
                <a:gd name="T109" fmla="*/ 1291 h 1883"/>
                <a:gd name="T110" fmla="*/ 7326 w 7822"/>
                <a:gd name="T111" fmla="*/ 1203 h 1883"/>
                <a:gd name="T112" fmla="*/ 7428 w 7822"/>
                <a:gd name="T113" fmla="*/ 1117 h 1883"/>
                <a:gd name="T114" fmla="*/ 7559 w 7822"/>
                <a:gd name="T115" fmla="*/ 990 h 1883"/>
                <a:gd name="T116" fmla="*/ 7694 w 7822"/>
                <a:gd name="T117" fmla="*/ 833 h 1883"/>
                <a:gd name="T118" fmla="*/ 7791 w 7822"/>
                <a:gd name="T119" fmla="*/ 704 h 1883"/>
                <a:gd name="T120" fmla="*/ 7822 w 7822"/>
                <a:gd name="T121" fmla="*/ 652 h 1883"/>
                <a:gd name="T122" fmla="*/ 7822 w 7822"/>
                <a:gd name="T123" fmla="*/ 126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22" h="1883">
                  <a:moveTo>
                    <a:pt x="7822" y="126"/>
                  </a:moveTo>
                  <a:lnTo>
                    <a:pt x="7788" y="180"/>
                  </a:lnTo>
                  <a:lnTo>
                    <a:pt x="7687" y="319"/>
                  </a:lnTo>
                  <a:lnTo>
                    <a:pt x="7545" y="489"/>
                  </a:lnTo>
                  <a:lnTo>
                    <a:pt x="7356" y="678"/>
                  </a:lnTo>
                  <a:lnTo>
                    <a:pt x="7182" y="823"/>
                  </a:lnTo>
                  <a:lnTo>
                    <a:pt x="7051" y="921"/>
                  </a:lnTo>
                  <a:lnTo>
                    <a:pt x="6907" y="1016"/>
                  </a:lnTo>
                  <a:lnTo>
                    <a:pt x="6750" y="1110"/>
                  </a:lnTo>
                  <a:lnTo>
                    <a:pt x="6580" y="1198"/>
                  </a:lnTo>
                  <a:lnTo>
                    <a:pt x="6394" y="1280"/>
                  </a:lnTo>
                  <a:lnTo>
                    <a:pt x="6195" y="1355"/>
                  </a:lnTo>
                  <a:lnTo>
                    <a:pt x="5982" y="1421"/>
                  </a:lnTo>
                  <a:lnTo>
                    <a:pt x="5753" y="1477"/>
                  </a:lnTo>
                  <a:lnTo>
                    <a:pt x="5509" y="1522"/>
                  </a:lnTo>
                  <a:lnTo>
                    <a:pt x="5248" y="1553"/>
                  </a:lnTo>
                  <a:lnTo>
                    <a:pt x="4971" y="1571"/>
                  </a:lnTo>
                  <a:lnTo>
                    <a:pt x="4679" y="1572"/>
                  </a:lnTo>
                  <a:lnTo>
                    <a:pt x="4368" y="1556"/>
                  </a:lnTo>
                  <a:lnTo>
                    <a:pt x="4041" y="1522"/>
                  </a:lnTo>
                  <a:lnTo>
                    <a:pt x="3697" y="1467"/>
                  </a:lnTo>
                  <a:lnTo>
                    <a:pt x="3334" y="1392"/>
                  </a:lnTo>
                  <a:lnTo>
                    <a:pt x="2953" y="1293"/>
                  </a:lnTo>
                  <a:lnTo>
                    <a:pt x="2552" y="1170"/>
                  </a:lnTo>
                  <a:lnTo>
                    <a:pt x="2133" y="1022"/>
                  </a:lnTo>
                  <a:lnTo>
                    <a:pt x="1694" y="848"/>
                  </a:lnTo>
                  <a:lnTo>
                    <a:pt x="1236" y="643"/>
                  </a:lnTo>
                  <a:lnTo>
                    <a:pt x="757" y="410"/>
                  </a:lnTo>
                  <a:lnTo>
                    <a:pt x="259" y="147"/>
                  </a:lnTo>
                  <a:lnTo>
                    <a:pt x="0" y="0"/>
                  </a:lnTo>
                  <a:lnTo>
                    <a:pt x="34" y="136"/>
                  </a:lnTo>
                  <a:lnTo>
                    <a:pt x="299" y="288"/>
                  </a:lnTo>
                  <a:lnTo>
                    <a:pt x="807" y="564"/>
                  </a:lnTo>
                  <a:lnTo>
                    <a:pt x="1294" y="809"/>
                  </a:lnTo>
                  <a:lnTo>
                    <a:pt x="1761" y="1026"/>
                  </a:lnTo>
                  <a:lnTo>
                    <a:pt x="2204" y="1215"/>
                  </a:lnTo>
                  <a:lnTo>
                    <a:pt x="2629" y="1378"/>
                  </a:lnTo>
                  <a:lnTo>
                    <a:pt x="3032" y="1514"/>
                  </a:lnTo>
                  <a:lnTo>
                    <a:pt x="3415" y="1627"/>
                  </a:lnTo>
                  <a:lnTo>
                    <a:pt x="3779" y="1718"/>
                  </a:lnTo>
                  <a:lnTo>
                    <a:pt x="4125" y="1788"/>
                  </a:lnTo>
                  <a:lnTo>
                    <a:pt x="4452" y="1837"/>
                  </a:lnTo>
                  <a:lnTo>
                    <a:pt x="4760" y="1869"/>
                  </a:lnTo>
                  <a:lnTo>
                    <a:pt x="5052" y="1883"/>
                  </a:lnTo>
                  <a:lnTo>
                    <a:pt x="5326" y="1882"/>
                  </a:lnTo>
                  <a:lnTo>
                    <a:pt x="5582" y="1866"/>
                  </a:lnTo>
                  <a:lnTo>
                    <a:pt x="5824" y="1836"/>
                  </a:lnTo>
                  <a:lnTo>
                    <a:pt x="6049" y="1795"/>
                  </a:lnTo>
                  <a:lnTo>
                    <a:pt x="6257" y="1743"/>
                  </a:lnTo>
                  <a:lnTo>
                    <a:pt x="6452" y="1683"/>
                  </a:lnTo>
                  <a:lnTo>
                    <a:pt x="6632" y="1615"/>
                  </a:lnTo>
                  <a:lnTo>
                    <a:pt x="6797" y="1540"/>
                  </a:lnTo>
                  <a:lnTo>
                    <a:pt x="6948" y="1460"/>
                  </a:lnTo>
                  <a:lnTo>
                    <a:pt x="7088" y="1376"/>
                  </a:lnTo>
                  <a:lnTo>
                    <a:pt x="7213" y="1291"/>
                  </a:lnTo>
                  <a:lnTo>
                    <a:pt x="7326" y="1203"/>
                  </a:lnTo>
                  <a:lnTo>
                    <a:pt x="7428" y="1117"/>
                  </a:lnTo>
                  <a:lnTo>
                    <a:pt x="7559" y="990"/>
                  </a:lnTo>
                  <a:lnTo>
                    <a:pt x="7694" y="833"/>
                  </a:lnTo>
                  <a:lnTo>
                    <a:pt x="7791" y="704"/>
                  </a:lnTo>
                  <a:lnTo>
                    <a:pt x="7822" y="652"/>
                  </a:lnTo>
                  <a:lnTo>
                    <a:pt x="7822" y="126"/>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ctrTitle"/>
          </p:nvPr>
        </p:nvSpPr>
        <p:spPr>
          <a:xfrm>
            <a:off x="2861733" y="4711998"/>
            <a:ext cx="9144000" cy="1551688"/>
          </a:xfrm>
        </p:spPr>
        <p:txBody>
          <a:bodyPr anchor="b">
            <a:noAutofit/>
          </a:bodyPr>
          <a:lstStyle>
            <a:lvl1pPr algn="r">
              <a:defRPr sz="5400" b="1" i="0" cap="small" baseline="0">
                <a:solidFill>
                  <a:srgbClr val="9E191E"/>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2861733" y="6134100"/>
            <a:ext cx="9144000" cy="711200"/>
          </a:xfrm>
        </p:spPr>
        <p:txBody>
          <a:bodyPr anchor="ctr">
            <a:normAutofit/>
          </a:bodyPr>
          <a:lstStyle>
            <a:lvl1pPr marL="0" indent="0" algn="r">
              <a:buNone/>
              <a:defRPr sz="2800" cap="small" baseline="0">
                <a:solidFill>
                  <a:srgbClr val="B3293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75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1">
    <p:bg>
      <p:bgPr>
        <a:solidFill>
          <a:schemeClr val="bg1"/>
        </a:solidFill>
        <a:effectLst/>
      </p:bgPr>
    </p:bg>
    <p:spTree>
      <p:nvGrpSpPr>
        <p:cNvPr id="1" name=""/>
        <p:cNvGrpSpPr/>
        <p:nvPr/>
      </p:nvGrpSpPr>
      <p:grpSpPr>
        <a:xfrm>
          <a:off x="0" y="0"/>
          <a:ext cx="0" cy="0"/>
          <a:chOff x="0" y="0"/>
          <a:chExt cx="0" cy="0"/>
        </a:xfrm>
      </p:grpSpPr>
      <p:grpSp>
        <p:nvGrpSpPr>
          <p:cNvPr id="21" name="Group 20"/>
          <p:cNvGrpSpPr/>
          <p:nvPr/>
        </p:nvGrpSpPr>
        <p:grpSpPr>
          <a:xfrm>
            <a:off x="0" y="5071518"/>
            <a:ext cx="12192000" cy="1786482"/>
            <a:chOff x="0" y="5071518"/>
            <a:chExt cx="9144000" cy="1786482"/>
          </a:xfrm>
        </p:grpSpPr>
        <p:sp>
          <p:nvSpPr>
            <p:cNvPr id="15" name="Freeform 14"/>
            <p:cNvSpPr>
              <a:spLocks/>
            </p:cNvSpPr>
            <p:nvPr/>
          </p:nvSpPr>
          <p:spPr bwMode="auto">
            <a:xfrm>
              <a:off x="0" y="5356934"/>
              <a:ext cx="9144000" cy="1501066"/>
            </a:xfrm>
            <a:custGeom>
              <a:avLst/>
              <a:gdLst>
                <a:gd name="connsiteX0" fmla="*/ 1438962 w 9144000"/>
                <a:gd name="connsiteY0" fmla="*/ 0 h 1501066"/>
                <a:gd name="connsiteX1" fmla="*/ 1660683 w 9144000"/>
                <a:gd name="connsiteY1" fmla="*/ 3589 h 1501066"/>
                <a:gd name="connsiteX2" fmla="*/ 1893332 w 9144000"/>
                <a:gd name="connsiteY2" fmla="*/ 17047 h 1501066"/>
                <a:gd name="connsiteX3" fmla="*/ 2139254 w 9144000"/>
                <a:gd name="connsiteY3" fmla="*/ 40375 h 1501066"/>
                <a:gd name="connsiteX4" fmla="*/ 2396887 w 9144000"/>
                <a:gd name="connsiteY4" fmla="*/ 74918 h 1501066"/>
                <a:gd name="connsiteX5" fmla="*/ 2667791 w 9144000"/>
                <a:gd name="connsiteY5" fmla="*/ 121573 h 1501066"/>
                <a:gd name="connsiteX6" fmla="*/ 2951188 w 9144000"/>
                <a:gd name="connsiteY6" fmla="*/ 180341 h 1501066"/>
                <a:gd name="connsiteX7" fmla="*/ 3247074 w 9144000"/>
                <a:gd name="connsiteY7" fmla="*/ 253465 h 1501066"/>
                <a:gd name="connsiteX8" fmla="*/ 3556234 w 9144000"/>
                <a:gd name="connsiteY8" fmla="*/ 340046 h 1501066"/>
                <a:gd name="connsiteX9" fmla="*/ 3878665 w 9144000"/>
                <a:gd name="connsiteY9" fmla="*/ 441881 h 1501066"/>
                <a:gd name="connsiteX10" fmla="*/ 4045736 w 9144000"/>
                <a:gd name="connsiteY10" fmla="*/ 499303 h 1501066"/>
                <a:gd name="connsiteX11" fmla="*/ 4210464 w 9144000"/>
                <a:gd name="connsiteY11" fmla="*/ 556276 h 1501066"/>
                <a:gd name="connsiteX12" fmla="*/ 4531334 w 9144000"/>
                <a:gd name="connsiteY12" fmla="*/ 663494 h 1501066"/>
                <a:gd name="connsiteX13" fmla="*/ 4844396 w 9144000"/>
                <a:gd name="connsiteY13" fmla="*/ 761739 h 1501066"/>
                <a:gd name="connsiteX14" fmla="*/ 5148872 w 9144000"/>
                <a:gd name="connsiteY14" fmla="*/ 852358 h 1501066"/>
                <a:gd name="connsiteX15" fmla="*/ 5444758 w 9144000"/>
                <a:gd name="connsiteY15" fmla="*/ 934454 h 1501066"/>
                <a:gd name="connsiteX16" fmla="*/ 5732057 w 9144000"/>
                <a:gd name="connsiteY16" fmla="*/ 1009372 h 1501066"/>
                <a:gd name="connsiteX17" fmla="*/ 6010770 w 9144000"/>
                <a:gd name="connsiteY17" fmla="*/ 1075766 h 1501066"/>
                <a:gd name="connsiteX18" fmla="*/ 6281675 w 9144000"/>
                <a:gd name="connsiteY18" fmla="*/ 1134982 h 1501066"/>
                <a:gd name="connsiteX19" fmla="*/ 6543991 w 9144000"/>
                <a:gd name="connsiteY19" fmla="*/ 1187470 h 1501066"/>
                <a:gd name="connsiteX20" fmla="*/ 6797720 w 9144000"/>
                <a:gd name="connsiteY20" fmla="*/ 1233228 h 1501066"/>
                <a:gd name="connsiteX21" fmla="*/ 7043642 w 9144000"/>
                <a:gd name="connsiteY21" fmla="*/ 1271360 h 1501066"/>
                <a:gd name="connsiteX22" fmla="*/ 7280977 w 9144000"/>
                <a:gd name="connsiteY22" fmla="*/ 1303660 h 1501066"/>
                <a:gd name="connsiteX23" fmla="*/ 7510504 w 9144000"/>
                <a:gd name="connsiteY23" fmla="*/ 1328782 h 1501066"/>
                <a:gd name="connsiteX24" fmla="*/ 7732224 w 9144000"/>
                <a:gd name="connsiteY24" fmla="*/ 1348521 h 1501066"/>
                <a:gd name="connsiteX25" fmla="*/ 7944576 w 9144000"/>
                <a:gd name="connsiteY25" fmla="*/ 1361082 h 1501066"/>
                <a:gd name="connsiteX26" fmla="*/ 8149120 w 9144000"/>
                <a:gd name="connsiteY26" fmla="*/ 1369157 h 1501066"/>
                <a:gd name="connsiteX27" fmla="*/ 8345857 w 9144000"/>
                <a:gd name="connsiteY27" fmla="*/ 1370951 h 1501066"/>
                <a:gd name="connsiteX28" fmla="*/ 8533227 w 9144000"/>
                <a:gd name="connsiteY28" fmla="*/ 1366914 h 1501066"/>
                <a:gd name="connsiteX29" fmla="*/ 8713570 w 9144000"/>
                <a:gd name="connsiteY29" fmla="*/ 1357941 h 1501066"/>
                <a:gd name="connsiteX30" fmla="*/ 8886105 w 9144000"/>
                <a:gd name="connsiteY30" fmla="*/ 1344483 h 1501066"/>
                <a:gd name="connsiteX31" fmla="*/ 9049273 w 9144000"/>
                <a:gd name="connsiteY31" fmla="*/ 1325641 h 1501066"/>
                <a:gd name="connsiteX32" fmla="*/ 9144000 w 9144000"/>
                <a:gd name="connsiteY32" fmla="*/ 1311489 h 1501066"/>
                <a:gd name="connsiteX33" fmla="*/ 9144000 w 9144000"/>
                <a:gd name="connsiteY33" fmla="*/ 1501066 h 1501066"/>
                <a:gd name="connsiteX34" fmla="*/ 0 w 9144000"/>
                <a:gd name="connsiteY34" fmla="*/ 1501066 h 1501066"/>
                <a:gd name="connsiteX35" fmla="*/ 0 w 9144000"/>
                <a:gd name="connsiteY35" fmla="*/ 249715 h 1501066"/>
                <a:gd name="connsiteX36" fmla="*/ 74289 w 9144000"/>
                <a:gd name="connsiteY36" fmla="*/ 221165 h 1501066"/>
                <a:gd name="connsiteX37" fmla="*/ 207010 w 9144000"/>
                <a:gd name="connsiteY37" fmla="*/ 176752 h 1501066"/>
                <a:gd name="connsiteX38" fmla="*/ 350659 w 9144000"/>
                <a:gd name="connsiteY38" fmla="*/ 135032 h 1501066"/>
                <a:gd name="connsiteX39" fmla="*/ 503677 w 9144000"/>
                <a:gd name="connsiteY39" fmla="*/ 97797 h 1501066"/>
                <a:gd name="connsiteX40" fmla="*/ 669187 w 9144000"/>
                <a:gd name="connsiteY40" fmla="*/ 65497 h 1501066"/>
                <a:gd name="connsiteX41" fmla="*/ 844846 w 9144000"/>
                <a:gd name="connsiteY41" fmla="*/ 38132 h 1501066"/>
                <a:gd name="connsiteX42" fmla="*/ 1031434 w 9144000"/>
                <a:gd name="connsiteY42" fmla="*/ 18393 h 1501066"/>
                <a:gd name="connsiteX43" fmla="*/ 1228952 w 9144000"/>
                <a:gd name="connsiteY43" fmla="*/ 5384 h 15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501066">
                  <a:moveTo>
                    <a:pt x="1438962" y="0"/>
                  </a:moveTo>
                  <a:lnTo>
                    <a:pt x="1660683" y="3589"/>
                  </a:lnTo>
                  <a:lnTo>
                    <a:pt x="1893332" y="17047"/>
                  </a:lnTo>
                  <a:lnTo>
                    <a:pt x="2139254" y="40375"/>
                  </a:lnTo>
                  <a:lnTo>
                    <a:pt x="2396887" y="74918"/>
                  </a:lnTo>
                  <a:lnTo>
                    <a:pt x="2667791" y="121573"/>
                  </a:lnTo>
                  <a:lnTo>
                    <a:pt x="2951188" y="180341"/>
                  </a:lnTo>
                  <a:lnTo>
                    <a:pt x="3247074" y="253465"/>
                  </a:lnTo>
                  <a:lnTo>
                    <a:pt x="3556234" y="340046"/>
                  </a:lnTo>
                  <a:lnTo>
                    <a:pt x="3878665" y="441881"/>
                  </a:lnTo>
                  <a:lnTo>
                    <a:pt x="4045736" y="499303"/>
                  </a:lnTo>
                  <a:lnTo>
                    <a:pt x="4210464" y="556276"/>
                  </a:lnTo>
                  <a:lnTo>
                    <a:pt x="4531334" y="663494"/>
                  </a:lnTo>
                  <a:lnTo>
                    <a:pt x="4844396" y="761739"/>
                  </a:lnTo>
                  <a:lnTo>
                    <a:pt x="5148872" y="852358"/>
                  </a:lnTo>
                  <a:lnTo>
                    <a:pt x="5444758" y="934454"/>
                  </a:lnTo>
                  <a:lnTo>
                    <a:pt x="5732057" y="1009372"/>
                  </a:lnTo>
                  <a:lnTo>
                    <a:pt x="6010770" y="1075766"/>
                  </a:lnTo>
                  <a:lnTo>
                    <a:pt x="6281675" y="1134982"/>
                  </a:lnTo>
                  <a:lnTo>
                    <a:pt x="6543991" y="1187470"/>
                  </a:lnTo>
                  <a:lnTo>
                    <a:pt x="6797720" y="1233228"/>
                  </a:lnTo>
                  <a:lnTo>
                    <a:pt x="7043642" y="1271360"/>
                  </a:lnTo>
                  <a:lnTo>
                    <a:pt x="7280977" y="1303660"/>
                  </a:lnTo>
                  <a:lnTo>
                    <a:pt x="7510504" y="1328782"/>
                  </a:lnTo>
                  <a:lnTo>
                    <a:pt x="7732224" y="1348521"/>
                  </a:lnTo>
                  <a:lnTo>
                    <a:pt x="7944576" y="1361082"/>
                  </a:lnTo>
                  <a:lnTo>
                    <a:pt x="8149120" y="1369157"/>
                  </a:lnTo>
                  <a:lnTo>
                    <a:pt x="8345857" y="1370951"/>
                  </a:lnTo>
                  <a:lnTo>
                    <a:pt x="8533227" y="1366914"/>
                  </a:lnTo>
                  <a:lnTo>
                    <a:pt x="8713570" y="1357941"/>
                  </a:lnTo>
                  <a:lnTo>
                    <a:pt x="8886105" y="1344483"/>
                  </a:lnTo>
                  <a:lnTo>
                    <a:pt x="9049273" y="1325641"/>
                  </a:lnTo>
                  <a:lnTo>
                    <a:pt x="9144000" y="1311489"/>
                  </a:lnTo>
                  <a:lnTo>
                    <a:pt x="9144000" y="1501066"/>
                  </a:lnTo>
                  <a:lnTo>
                    <a:pt x="0" y="1501066"/>
                  </a:lnTo>
                  <a:lnTo>
                    <a:pt x="0" y="249715"/>
                  </a:lnTo>
                  <a:lnTo>
                    <a:pt x="74289" y="221165"/>
                  </a:lnTo>
                  <a:lnTo>
                    <a:pt x="207010" y="176752"/>
                  </a:lnTo>
                  <a:lnTo>
                    <a:pt x="350659" y="135032"/>
                  </a:lnTo>
                  <a:lnTo>
                    <a:pt x="503677" y="97797"/>
                  </a:lnTo>
                  <a:lnTo>
                    <a:pt x="669187" y="65497"/>
                  </a:lnTo>
                  <a:lnTo>
                    <a:pt x="844846" y="38132"/>
                  </a:lnTo>
                  <a:lnTo>
                    <a:pt x="1031434" y="18393"/>
                  </a:lnTo>
                  <a:lnTo>
                    <a:pt x="1228952" y="5384"/>
                  </a:lnTo>
                  <a:close/>
                </a:path>
              </a:pathLst>
            </a:custGeom>
            <a:solidFill>
              <a:srgbClr val="B329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16" name="Freeform 15"/>
            <p:cNvSpPr>
              <a:spLocks/>
            </p:cNvSpPr>
            <p:nvPr/>
          </p:nvSpPr>
          <p:spPr bwMode="auto">
            <a:xfrm>
              <a:off x="0" y="5371743"/>
              <a:ext cx="9144000" cy="1486257"/>
            </a:xfrm>
            <a:custGeom>
              <a:avLst/>
              <a:gdLst>
                <a:gd name="connsiteX0" fmla="*/ 1438962 w 9144000"/>
                <a:gd name="connsiteY0" fmla="*/ 0 h 1486257"/>
                <a:gd name="connsiteX1" fmla="*/ 1660683 w 9144000"/>
                <a:gd name="connsiteY1" fmla="*/ 4041 h 1486257"/>
                <a:gd name="connsiteX2" fmla="*/ 1893332 w 9144000"/>
                <a:gd name="connsiteY2" fmla="*/ 16610 h 1486257"/>
                <a:gd name="connsiteX3" fmla="*/ 2139254 w 9144000"/>
                <a:gd name="connsiteY3" fmla="*/ 40852 h 1486257"/>
                <a:gd name="connsiteX4" fmla="*/ 2396887 w 9144000"/>
                <a:gd name="connsiteY4" fmla="*/ 74970 h 1486257"/>
                <a:gd name="connsiteX5" fmla="*/ 2667791 w 9144000"/>
                <a:gd name="connsiteY5" fmla="*/ 121658 h 1486257"/>
                <a:gd name="connsiteX6" fmla="*/ 2951188 w 9144000"/>
                <a:gd name="connsiteY6" fmla="*/ 180915 h 1486257"/>
                <a:gd name="connsiteX7" fmla="*/ 3247074 w 9144000"/>
                <a:gd name="connsiteY7" fmla="*/ 253191 h 1486257"/>
                <a:gd name="connsiteX8" fmla="*/ 3556234 w 9144000"/>
                <a:gd name="connsiteY8" fmla="*/ 340731 h 1486257"/>
                <a:gd name="connsiteX9" fmla="*/ 3878665 w 9144000"/>
                <a:gd name="connsiteY9" fmla="*/ 442636 h 1486257"/>
                <a:gd name="connsiteX10" fmla="*/ 4045736 w 9144000"/>
                <a:gd name="connsiteY10" fmla="*/ 500097 h 1486257"/>
                <a:gd name="connsiteX11" fmla="*/ 4210464 w 9144000"/>
                <a:gd name="connsiteY11" fmla="*/ 557110 h 1486257"/>
                <a:gd name="connsiteX12" fmla="*/ 4531334 w 9144000"/>
                <a:gd name="connsiteY12" fmla="*/ 665300 h 1486257"/>
                <a:gd name="connsiteX13" fmla="*/ 4844396 w 9144000"/>
                <a:gd name="connsiteY13" fmla="*/ 764511 h 1486257"/>
                <a:gd name="connsiteX14" fmla="*/ 5148872 w 9144000"/>
                <a:gd name="connsiteY14" fmla="*/ 856989 h 1486257"/>
                <a:gd name="connsiteX15" fmla="*/ 5444758 w 9144000"/>
                <a:gd name="connsiteY15" fmla="*/ 941835 h 1486257"/>
                <a:gd name="connsiteX16" fmla="*/ 5732057 w 9144000"/>
                <a:gd name="connsiteY16" fmla="*/ 1019498 h 1486257"/>
                <a:gd name="connsiteX17" fmla="*/ 6010770 w 9144000"/>
                <a:gd name="connsiteY17" fmla="*/ 1089979 h 1486257"/>
                <a:gd name="connsiteX18" fmla="*/ 6281675 w 9144000"/>
                <a:gd name="connsiteY18" fmla="*/ 1153276 h 1486257"/>
                <a:gd name="connsiteX19" fmla="*/ 6543991 w 9144000"/>
                <a:gd name="connsiteY19" fmla="*/ 1210289 h 1486257"/>
                <a:gd name="connsiteX20" fmla="*/ 6797720 w 9144000"/>
                <a:gd name="connsiteY20" fmla="*/ 1259670 h 1486257"/>
                <a:gd name="connsiteX21" fmla="*/ 7043642 w 9144000"/>
                <a:gd name="connsiteY21" fmla="*/ 1303216 h 1486257"/>
                <a:gd name="connsiteX22" fmla="*/ 7280977 w 9144000"/>
                <a:gd name="connsiteY22" fmla="*/ 1340476 h 1486257"/>
                <a:gd name="connsiteX23" fmla="*/ 7510504 w 9144000"/>
                <a:gd name="connsiteY23" fmla="*/ 1371003 h 1486257"/>
                <a:gd name="connsiteX24" fmla="*/ 7732224 w 9144000"/>
                <a:gd name="connsiteY24" fmla="*/ 1396142 h 1486257"/>
                <a:gd name="connsiteX25" fmla="*/ 7944576 w 9144000"/>
                <a:gd name="connsiteY25" fmla="*/ 1414997 h 1486257"/>
                <a:gd name="connsiteX26" fmla="*/ 8149120 w 9144000"/>
                <a:gd name="connsiteY26" fmla="*/ 1428015 h 1486257"/>
                <a:gd name="connsiteX27" fmla="*/ 8345857 w 9144000"/>
                <a:gd name="connsiteY27" fmla="*/ 1435647 h 1486257"/>
                <a:gd name="connsiteX28" fmla="*/ 8533227 w 9144000"/>
                <a:gd name="connsiteY28" fmla="*/ 1437443 h 1486257"/>
                <a:gd name="connsiteX29" fmla="*/ 8713570 w 9144000"/>
                <a:gd name="connsiteY29" fmla="*/ 1434300 h 1486257"/>
                <a:gd name="connsiteX30" fmla="*/ 8886105 w 9144000"/>
                <a:gd name="connsiteY30" fmla="*/ 1426669 h 1486257"/>
                <a:gd name="connsiteX31" fmla="*/ 9049273 w 9144000"/>
                <a:gd name="connsiteY31" fmla="*/ 1413201 h 1486257"/>
                <a:gd name="connsiteX32" fmla="*/ 9144000 w 9144000"/>
                <a:gd name="connsiteY32" fmla="*/ 1402035 h 1486257"/>
                <a:gd name="connsiteX33" fmla="*/ 9144000 w 9144000"/>
                <a:gd name="connsiteY33" fmla="*/ 1486257 h 1486257"/>
                <a:gd name="connsiteX34" fmla="*/ 0 w 9144000"/>
                <a:gd name="connsiteY34" fmla="*/ 1486257 h 1486257"/>
                <a:gd name="connsiteX35" fmla="*/ 0 w 9144000"/>
                <a:gd name="connsiteY35" fmla="*/ 248990 h 1486257"/>
                <a:gd name="connsiteX36" fmla="*/ 74289 w 9144000"/>
                <a:gd name="connsiteY36" fmla="*/ 220420 h 1486257"/>
                <a:gd name="connsiteX37" fmla="*/ 207010 w 9144000"/>
                <a:gd name="connsiteY37" fmla="*/ 175977 h 1486257"/>
                <a:gd name="connsiteX38" fmla="*/ 350659 w 9144000"/>
                <a:gd name="connsiteY38" fmla="*/ 134227 h 1486257"/>
                <a:gd name="connsiteX39" fmla="*/ 503677 w 9144000"/>
                <a:gd name="connsiteY39" fmla="*/ 97416 h 1486257"/>
                <a:gd name="connsiteX40" fmla="*/ 669187 w 9144000"/>
                <a:gd name="connsiteY40" fmla="*/ 65094 h 1486257"/>
                <a:gd name="connsiteX41" fmla="*/ 844846 w 9144000"/>
                <a:gd name="connsiteY41" fmla="*/ 38607 h 1486257"/>
                <a:gd name="connsiteX42" fmla="*/ 1031434 w 9144000"/>
                <a:gd name="connsiteY42" fmla="*/ 17957 h 1486257"/>
                <a:gd name="connsiteX43" fmla="*/ 1228952 w 9144000"/>
                <a:gd name="connsiteY43" fmla="*/ 4938 h 148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486257">
                  <a:moveTo>
                    <a:pt x="1438962" y="0"/>
                  </a:moveTo>
                  <a:lnTo>
                    <a:pt x="1660683" y="4041"/>
                  </a:lnTo>
                  <a:lnTo>
                    <a:pt x="1893332" y="16610"/>
                  </a:lnTo>
                  <a:lnTo>
                    <a:pt x="2139254" y="40852"/>
                  </a:lnTo>
                  <a:lnTo>
                    <a:pt x="2396887" y="74970"/>
                  </a:lnTo>
                  <a:lnTo>
                    <a:pt x="2667791" y="121658"/>
                  </a:lnTo>
                  <a:lnTo>
                    <a:pt x="2951188" y="180915"/>
                  </a:lnTo>
                  <a:lnTo>
                    <a:pt x="3247074" y="253191"/>
                  </a:lnTo>
                  <a:lnTo>
                    <a:pt x="3556234" y="340731"/>
                  </a:lnTo>
                  <a:lnTo>
                    <a:pt x="3878665" y="442636"/>
                  </a:lnTo>
                  <a:lnTo>
                    <a:pt x="4045736" y="500097"/>
                  </a:lnTo>
                  <a:lnTo>
                    <a:pt x="4210464" y="557110"/>
                  </a:lnTo>
                  <a:lnTo>
                    <a:pt x="4531334" y="665300"/>
                  </a:lnTo>
                  <a:lnTo>
                    <a:pt x="4844396" y="764511"/>
                  </a:lnTo>
                  <a:lnTo>
                    <a:pt x="5148872" y="856989"/>
                  </a:lnTo>
                  <a:lnTo>
                    <a:pt x="5444758" y="941835"/>
                  </a:lnTo>
                  <a:lnTo>
                    <a:pt x="5732057" y="1019498"/>
                  </a:lnTo>
                  <a:lnTo>
                    <a:pt x="6010770" y="1089979"/>
                  </a:lnTo>
                  <a:lnTo>
                    <a:pt x="6281675" y="1153276"/>
                  </a:lnTo>
                  <a:lnTo>
                    <a:pt x="6543991" y="1210289"/>
                  </a:lnTo>
                  <a:lnTo>
                    <a:pt x="6797720" y="1259670"/>
                  </a:lnTo>
                  <a:lnTo>
                    <a:pt x="7043642" y="1303216"/>
                  </a:lnTo>
                  <a:lnTo>
                    <a:pt x="7280977" y="1340476"/>
                  </a:lnTo>
                  <a:lnTo>
                    <a:pt x="7510504" y="1371003"/>
                  </a:lnTo>
                  <a:lnTo>
                    <a:pt x="7732224" y="1396142"/>
                  </a:lnTo>
                  <a:lnTo>
                    <a:pt x="7944576" y="1414997"/>
                  </a:lnTo>
                  <a:lnTo>
                    <a:pt x="8149120" y="1428015"/>
                  </a:lnTo>
                  <a:lnTo>
                    <a:pt x="8345857" y="1435647"/>
                  </a:lnTo>
                  <a:lnTo>
                    <a:pt x="8533227" y="1437443"/>
                  </a:lnTo>
                  <a:lnTo>
                    <a:pt x="8713570" y="1434300"/>
                  </a:lnTo>
                  <a:lnTo>
                    <a:pt x="8886105" y="1426669"/>
                  </a:lnTo>
                  <a:lnTo>
                    <a:pt x="9049273" y="1413201"/>
                  </a:lnTo>
                  <a:lnTo>
                    <a:pt x="9144000" y="1402035"/>
                  </a:lnTo>
                  <a:lnTo>
                    <a:pt x="9144000" y="1486257"/>
                  </a:lnTo>
                  <a:lnTo>
                    <a:pt x="0" y="1486257"/>
                  </a:lnTo>
                  <a:lnTo>
                    <a:pt x="0" y="248990"/>
                  </a:lnTo>
                  <a:lnTo>
                    <a:pt x="74289" y="220420"/>
                  </a:lnTo>
                  <a:lnTo>
                    <a:pt x="207010" y="175977"/>
                  </a:lnTo>
                  <a:lnTo>
                    <a:pt x="350659" y="134227"/>
                  </a:lnTo>
                  <a:lnTo>
                    <a:pt x="503677" y="97416"/>
                  </a:lnTo>
                  <a:lnTo>
                    <a:pt x="669187" y="65094"/>
                  </a:lnTo>
                  <a:lnTo>
                    <a:pt x="844846" y="38607"/>
                  </a:lnTo>
                  <a:lnTo>
                    <a:pt x="1031434" y="17957"/>
                  </a:lnTo>
                  <a:lnTo>
                    <a:pt x="1228952" y="4938"/>
                  </a:lnTo>
                  <a:close/>
                </a:path>
              </a:pathLst>
            </a:custGeom>
            <a:solidFill>
              <a:srgbClr val="731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17" name="Freeform 16"/>
            <p:cNvSpPr>
              <a:spLocks/>
            </p:cNvSpPr>
            <p:nvPr/>
          </p:nvSpPr>
          <p:spPr bwMode="auto">
            <a:xfrm>
              <a:off x="0" y="5475408"/>
              <a:ext cx="7094292" cy="1382592"/>
            </a:xfrm>
            <a:custGeom>
              <a:avLst/>
              <a:gdLst>
                <a:gd name="connsiteX0" fmla="*/ 1440524 w 7094292"/>
                <a:gd name="connsiteY0" fmla="*/ 0 h 1382592"/>
                <a:gd name="connsiteX1" fmla="*/ 1661464 w 7094292"/>
                <a:gd name="connsiteY1" fmla="*/ 5385 h 1382592"/>
                <a:gd name="connsiteX2" fmla="*/ 1895675 w 7094292"/>
                <a:gd name="connsiteY2" fmla="*/ 20191 h 1382592"/>
                <a:gd name="connsiteX3" fmla="*/ 2140817 w 7094292"/>
                <a:gd name="connsiteY3" fmla="*/ 45318 h 1382592"/>
                <a:gd name="connsiteX4" fmla="*/ 2399230 w 7094292"/>
                <a:gd name="connsiteY4" fmla="*/ 80764 h 1382592"/>
                <a:gd name="connsiteX5" fmla="*/ 2668574 w 7094292"/>
                <a:gd name="connsiteY5" fmla="*/ 128774 h 1382592"/>
                <a:gd name="connsiteX6" fmla="*/ 2951969 w 7094292"/>
                <a:gd name="connsiteY6" fmla="*/ 188898 h 1382592"/>
                <a:gd name="connsiteX7" fmla="*/ 3248637 w 7094292"/>
                <a:gd name="connsiteY7" fmla="*/ 262483 h 1382592"/>
                <a:gd name="connsiteX8" fmla="*/ 3557796 w 7094292"/>
                <a:gd name="connsiteY8" fmla="*/ 349528 h 1382592"/>
                <a:gd name="connsiteX9" fmla="*/ 3881008 w 7094292"/>
                <a:gd name="connsiteY9" fmla="*/ 451829 h 1382592"/>
                <a:gd name="connsiteX10" fmla="*/ 4047298 w 7094292"/>
                <a:gd name="connsiteY10" fmla="*/ 509262 h 1382592"/>
                <a:gd name="connsiteX11" fmla="*/ 4211246 w 7094292"/>
                <a:gd name="connsiteY11" fmla="*/ 566694 h 1382592"/>
                <a:gd name="connsiteX12" fmla="*/ 4532896 w 7094292"/>
                <a:gd name="connsiteY12" fmla="*/ 675276 h 1382592"/>
                <a:gd name="connsiteX13" fmla="*/ 4845179 w 7094292"/>
                <a:gd name="connsiteY13" fmla="*/ 778026 h 1382592"/>
                <a:gd name="connsiteX14" fmla="*/ 5149654 w 7094292"/>
                <a:gd name="connsiteY14" fmla="*/ 873596 h 1382592"/>
                <a:gd name="connsiteX15" fmla="*/ 5445540 w 7094292"/>
                <a:gd name="connsiteY15" fmla="*/ 963334 h 1382592"/>
                <a:gd name="connsiteX16" fmla="*/ 5732058 w 7094292"/>
                <a:gd name="connsiteY16" fmla="*/ 1046790 h 1382592"/>
                <a:gd name="connsiteX17" fmla="*/ 6012332 w 7094292"/>
                <a:gd name="connsiteY17" fmla="*/ 1124413 h 1382592"/>
                <a:gd name="connsiteX18" fmla="*/ 6281675 w 7094292"/>
                <a:gd name="connsiteY18" fmla="*/ 1195306 h 1382592"/>
                <a:gd name="connsiteX19" fmla="*/ 6544772 w 7094292"/>
                <a:gd name="connsiteY19" fmla="*/ 1259917 h 1382592"/>
                <a:gd name="connsiteX20" fmla="*/ 6797721 w 7094292"/>
                <a:gd name="connsiteY20" fmla="*/ 1319593 h 1382592"/>
                <a:gd name="connsiteX21" fmla="*/ 7043643 w 7094292"/>
                <a:gd name="connsiteY21" fmla="*/ 1372538 h 1382592"/>
                <a:gd name="connsiteX22" fmla="*/ 7094292 w 7094292"/>
                <a:gd name="connsiteY22" fmla="*/ 1382592 h 1382592"/>
                <a:gd name="connsiteX23" fmla="*/ 0 w 7094292"/>
                <a:gd name="connsiteY23" fmla="*/ 1382592 h 1382592"/>
                <a:gd name="connsiteX24" fmla="*/ 0 w 7094292"/>
                <a:gd name="connsiteY24" fmla="*/ 232823 h 1382592"/>
                <a:gd name="connsiteX25" fmla="*/ 76632 w 7094292"/>
                <a:gd name="connsiteY25" fmla="*/ 205051 h 1382592"/>
                <a:gd name="connsiteX26" fmla="*/ 209353 w 7094292"/>
                <a:gd name="connsiteY26" fmla="*/ 162425 h 1382592"/>
                <a:gd name="connsiteX27" fmla="*/ 352222 w 7094292"/>
                <a:gd name="connsiteY27" fmla="*/ 122941 h 1382592"/>
                <a:gd name="connsiteX28" fmla="*/ 506021 w 7094292"/>
                <a:gd name="connsiteY28" fmla="*/ 87943 h 1382592"/>
                <a:gd name="connsiteX29" fmla="*/ 669968 w 7094292"/>
                <a:gd name="connsiteY29" fmla="*/ 57881 h 1382592"/>
                <a:gd name="connsiteX30" fmla="*/ 846408 w 7094292"/>
                <a:gd name="connsiteY30" fmla="*/ 33203 h 1382592"/>
                <a:gd name="connsiteX31" fmla="*/ 1032996 w 7094292"/>
                <a:gd name="connsiteY31" fmla="*/ 14358 h 1382592"/>
                <a:gd name="connsiteX32" fmla="*/ 1231295 w 7094292"/>
                <a:gd name="connsiteY32" fmla="*/ 3590 h 13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4292" h="1382592">
                  <a:moveTo>
                    <a:pt x="1440524" y="0"/>
                  </a:moveTo>
                  <a:lnTo>
                    <a:pt x="1661464" y="5385"/>
                  </a:lnTo>
                  <a:lnTo>
                    <a:pt x="1895675" y="20191"/>
                  </a:lnTo>
                  <a:lnTo>
                    <a:pt x="2140817" y="45318"/>
                  </a:lnTo>
                  <a:lnTo>
                    <a:pt x="2399230" y="80764"/>
                  </a:lnTo>
                  <a:lnTo>
                    <a:pt x="2668574" y="128774"/>
                  </a:lnTo>
                  <a:lnTo>
                    <a:pt x="2951969" y="188898"/>
                  </a:lnTo>
                  <a:lnTo>
                    <a:pt x="3248637" y="262483"/>
                  </a:lnTo>
                  <a:lnTo>
                    <a:pt x="3557796" y="349528"/>
                  </a:lnTo>
                  <a:lnTo>
                    <a:pt x="3881008" y="451829"/>
                  </a:lnTo>
                  <a:lnTo>
                    <a:pt x="4047298" y="509262"/>
                  </a:lnTo>
                  <a:lnTo>
                    <a:pt x="4211246" y="566694"/>
                  </a:lnTo>
                  <a:lnTo>
                    <a:pt x="4532896" y="675276"/>
                  </a:lnTo>
                  <a:lnTo>
                    <a:pt x="4845179" y="778026"/>
                  </a:lnTo>
                  <a:lnTo>
                    <a:pt x="5149654" y="873596"/>
                  </a:lnTo>
                  <a:lnTo>
                    <a:pt x="5445540" y="963334"/>
                  </a:lnTo>
                  <a:lnTo>
                    <a:pt x="5732058" y="1046790"/>
                  </a:lnTo>
                  <a:lnTo>
                    <a:pt x="6012332" y="1124413"/>
                  </a:lnTo>
                  <a:lnTo>
                    <a:pt x="6281675" y="1195306"/>
                  </a:lnTo>
                  <a:lnTo>
                    <a:pt x="6544772" y="1259917"/>
                  </a:lnTo>
                  <a:lnTo>
                    <a:pt x="6797721" y="1319593"/>
                  </a:lnTo>
                  <a:lnTo>
                    <a:pt x="7043643" y="1372538"/>
                  </a:lnTo>
                  <a:lnTo>
                    <a:pt x="7094292" y="1382592"/>
                  </a:lnTo>
                  <a:lnTo>
                    <a:pt x="0" y="1382592"/>
                  </a:lnTo>
                  <a:lnTo>
                    <a:pt x="0" y="232823"/>
                  </a:lnTo>
                  <a:lnTo>
                    <a:pt x="76632" y="205051"/>
                  </a:lnTo>
                  <a:lnTo>
                    <a:pt x="209353" y="162425"/>
                  </a:lnTo>
                  <a:lnTo>
                    <a:pt x="352222" y="122941"/>
                  </a:lnTo>
                  <a:lnTo>
                    <a:pt x="506021" y="87943"/>
                  </a:lnTo>
                  <a:lnTo>
                    <a:pt x="669968" y="57881"/>
                  </a:lnTo>
                  <a:lnTo>
                    <a:pt x="846408" y="33203"/>
                  </a:lnTo>
                  <a:lnTo>
                    <a:pt x="1032996" y="14358"/>
                  </a:lnTo>
                  <a:lnTo>
                    <a:pt x="1231295" y="3590"/>
                  </a:lnTo>
                  <a:close/>
                </a:path>
              </a:pathLst>
            </a:custGeom>
            <a:gradFill flip="none" rotWithShape="1">
              <a:gsLst>
                <a:gs pos="0">
                  <a:schemeClr val="bg1">
                    <a:lumMod val="85000"/>
                  </a:schemeClr>
                </a:gs>
                <a:gs pos="100000">
                  <a:schemeClr val="bg1">
                    <a:lumMod val="95000"/>
                  </a:scheme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a:p>
          </p:txBody>
        </p:sp>
        <p:sp>
          <p:nvSpPr>
            <p:cNvPr id="18" name="Freeform 17"/>
            <p:cNvSpPr>
              <a:spLocks/>
            </p:cNvSpPr>
            <p:nvPr/>
          </p:nvSpPr>
          <p:spPr bwMode="auto">
            <a:xfrm>
              <a:off x="0" y="5214226"/>
              <a:ext cx="9144000" cy="1297833"/>
            </a:xfrm>
            <a:custGeom>
              <a:avLst/>
              <a:gdLst>
                <a:gd name="connsiteX0" fmla="*/ 1167414 w 9144000"/>
                <a:gd name="connsiteY0" fmla="*/ 0 h 1297833"/>
                <a:gd name="connsiteX1" fmla="*/ 1376658 w 9144000"/>
                <a:gd name="connsiteY1" fmla="*/ 449 h 1297833"/>
                <a:gd name="connsiteX2" fmla="*/ 1598393 w 9144000"/>
                <a:gd name="connsiteY2" fmla="*/ 9424 h 1297833"/>
                <a:gd name="connsiteX3" fmla="*/ 1831841 w 9144000"/>
                <a:gd name="connsiteY3" fmla="*/ 26926 h 1297833"/>
                <a:gd name="connsiteX4" fmla="*/ 2079341 w 9144000"/>
                <a:gd name="connsiteY4" fmla="*/ 53403 h 1297833"/>
                <a:gd name="connsiteX5" fmla="*/ 2339334 w 9144000"/>
                <a:gd name="connsiteY5" fmla="*/ 89754 h 1297833"/>
                <a:gd name="connsiteX6" fmla="*/ 2613381 w 9144000"/>
                <a:gd name="connsiteY6" fmla="*/ 135977 h 1297833"/>
                <a:gd name="connsiteX7" fmla="*/ 2901481 w 9144000"/>
                <a:gd name="connsiteY7" fmla="*/ 193867 h 1297833"/>
                <a:gd name="connsiteX8" fmla="*/ 3202073 w 9144000"/>
                <a:gd name="connsiteY8" fmla="*/ 263426 h 1297833"/>
                <a:gd name="connsiteX9" fmla="*/ 3518281 w 9144000"/>
                <a:gd name="connsiteY9" fmla="*/ 345102 h 1297833"/>
                <a:gd name="connsiteX10" fmla="*/ 3848542 w 9144000"/>
                <a:gd name="connsiteY10" fmla="*/ 439791 h 1297833"/>
                <a:gd name="connsiteX11" fmla="*/ 4021090 w 9144000"/>
                <a:gd name="connsiteY11" fmla="*/ 493643 h 1297833"/>
                <a:gd name="connsiteX12" fmla="*/ 4207692 w 9144000"/>
                <a:gd name="connsiteY12" fmla="*/ 551534 h 1297833"/>
                <a:gd name="connsiteX13" fmla="*/ 4570745 w 9144000"/>
                <a:gd name="connsiteY13" fmla="*/ 659687 h 1297833"/>
                <a:gd name="connsiteX14" fmla="*/ 4918183 w 9144000"/>
                <a:gd name="connsiteY14" fmla="*/ 756621 h 1297833"/>
                <a:gd name="connsiteX15" fmla="*/ 5251567 w 9144000"/>
                <a:gd name="connsiteY15" fmla="*/ 843233 h 1297833"/>
                <a:gd name="connsiteX16" fmla="*/ 5570898 w 9144000"/>
                <a:gd name="connsiteY16" fmla="*/ 919972 h 1297833"/>
                <a:gd name="connsiteX17" fmla="*/ 5875394 w 9144000"/>
                <a:gd name="connsiteY17" fmla="*/ 986389 h 1297833"/>
                <a:gd name="connsiteX18" fmla="*/ 6168179 w 9144000"/>
                <a:gd name="connsiteY18" fmla="*/ 1044280 h 1297833"/>
                <a:gd name="connsiteX19" fmla="*/ 6447690 w 9144000"/>
                <a:gd name="connsiteY19" fmla="*/ 1092747 h 1297833"/>
                <a:gd name="connsiteX20" fmla="*/ 6715491 w 9144000"/>
                <a:gd name="connsiteY20" fmla="*/ 1132687 h 1297833"/>
                <a:gd name="connsiteX21" fmla="*/ 6969238 w 9144000"/>
                <a:gd name="connsiteY21" fmla="*/ 1164101 h 1297833"/>
                <a:gd name="connsiteX22" fmla="*/ 7213616 w 9144000"/>
                <a:gd name="connsiteY22" fmla="*/ 1187437 h 1297833"/>
                <a:gd name="connsiteX23" fmla="*/ 7445501 w 9144000"/>
                <a:gd name="connsiteY23" fmla="*/ 1203143 h 1297833"/>
                <a:gd name="connsiteX24" fmla="*/ 7666456 w 9144000"/>
                <a:gd name="connsiteY24" fmla="*/ 1211670 h 1297833"/>
                <a:gd name="connsiteX25" fmla="*/ 7876480 w 9144000"/>
                <a:gd name="connsiteY25" fmla="*/ 1213465 h 1297833"/>
                <a:gd name="connsiteX26" fmla="*/ 8077135 w 9144000"/>
                <a:gd name="connsiteY26" fmla="*/ 1208080 h 1297833"/>
                <a:gd name="connsiteX27" fmla="*/ 8268421 w 9144000"/>
                <a:gd name="connsiteY27" fmla="*/ 1196412 h 1297833"/>
                <a:gd name="connsiteX28" fmla="*/ 8448777 w 9144000"/>
                <a:gd name="connsiteY28" fmla="*/ 1179808 h 1297833"/>
                <a:gd name="connsiteX29" fmla="*/ 8622105 w 9144000"/>
                <a:gd name="connsiteY29" fmla="*/ 1156472 h 1297833"/>
                <a:gd name="connsiteX30" fmla="*/ 8786065 w 9144000"/>
                <a:gd name="connsiteY30" fmla="*/ 1128648 h 1297833"/>
                <a:gd name="connsiteX31" fmla="*/ 8941436 w 9144000"/>
                <a:gd name="connsiteY31" fmla="*/ 1095888 h 1297833"/>
                <a:gd name="connsiteX32" fmla="*/ 9089780 w 9144000"/>
                <a:gd name="connsiteY32" fmla="*/ 1058192 h 1297833"/>
                <a:gd name="connsiteX33" fmla="*/ 9144000 w 9144000"/>
                <a:gd name="connsiteY33" fmla="*/ 1042091 h 1297833"/>
                <a:gd name="connsiteX34" fmla="*/ 9144000 w 9144000"/>
                <a:gd name="connsiteY34" fmla="*/ 1193668 h 1297833"/>
                <a:gd name="connsiteX35" fmla="*/ 8996870 w 9144000"/>
                <a:gd name="connsiteY35" fmla="*/ 1222889 h 1297833"/>
                <a:gd name="connsiteX36" fmla="*/ 8839157 w 9144000"/>
                <a:gd name="connsiteY36" fmla="*/ 1248469 h 1297833"/>
                <a:gd name="connsiteX37" fmla="*/ 8672855 w 9144000"/>
                <a:gd name="connsiteY37" fmla="*/ 1268215 h 1297833"/>
                <a:gd name="connsiteX38" fmla="*/ 8496403 w 9144000"/>
                <a:gd name="connsiteY38" fmla="*/ 1283921 h 1297833"/>
                <a:gd name="connsiteX39" fmla="*/ 8312144 w 9144000"/>
                <a:gd name="connsiteY39" fmla="*/ 1293346 h 1297833"/>
                <a:gd name="connsiteX40" fmla="*/ 8117735 w 9144000"/>
                <a:gd name="connsiteY40" fmla="*/ 1297833 h 1297833"/>
                <a:gd name="connsiteX41" fmla="*/ 7913176 w 9144000"/>
                <a:gd name="connsiteY41" fmla="*/ 1296038 h 1297833"/>
                <a:gd name="connsiteX42" fmla="*/ 7697686 w 9144000"/>
                <a:gd name="connsiteY42" fmla="*/ 1287512 h 1297833"/>
                <a:gd name="connsiteX43" fmla="*/ 7473608 w 9144000"/>
                <a:gd name="connsiteY43" fmla="*/ 1272702 h 1297833"/>
                <a:gd name="connsiteX44" fmla="*/ 7237038 w 9144000"/>
                <a:gd name="connsiteY44" fmla="*/ 1250713 h 1297833"/>
                <a:gd name="connsiteX45" fmla="*/ 6989538 w 9144000"/>
                <a:gd name="connsiteY45" fmla="*/ 1221992 h 1297833"/>
                <a:gd name="connsiteX46" fmla="*/ 6731106 w 9144000"/>
                <a:gd name="connsiteY46" fmla="*/ 1184744 h 1297833"/>
                <a:gd name="connsiteX47" fmla="*/ 6460183 w 9144000"/>
                <a:gd name="connsiteY47" fmla="*/ 1139867 h 1297833"/>
                <a:gd name="connsiteX48" fmla="*/ 6176767 w 9144000"/>
                <a:gd name="connsiteY48" fmla="*/ 1087362 h 1297833"/>
                <a:gd name="connsiteX49" fmla="*/ 5882421 w 9144000"/>
                <a:gd name="connsiteY49" fmla="*/ 1025881 h 1297833"/>
                <a:gd name="connsiteX50" fmla="*/ 5574801 w 9144000"/>
                <a:gd name="connsiteY50" fmla="*/ 955424 h 1297833"/>
                <a:gd name="connsiteX51" fmla="*/ 5253128 w 9144000"/>
                <a:gd name="connsiteY51" fmla="*/ 876890 h 1297833"/>
                <a:gd name="connsiteX52" fmla="*/ 4918183 w 9144000"/>
                <a:gd name="connsiteY52" fmla="*/ 788034 h 1297833"/>
                <a:gd name="connsiteX53" fmla="*/ 4569183 w 9144000"/>
                <a:gd name="connsiteY53" fmla="*/ 689306 h 1297833"/>
                <a:gd name="connsiteX54" fmla="*/ 4207692 w 9144000"/>
                <a:gd name="connsiteY54" fmla="*/ 581602 h 1297833"/>
                <a:gd name="connsiteX55" fmla="*/ 4021090 w 9144000"/>
                <a:gd name="connsiteY55" fmla="*/ 522813 h 1297833"/>
                <a:gd name="connsiteX56" fmla="*/ 3848542 w 9144000"/>
                <a:gd name="connsiteY56" fmla="*/ 469410 h 1297833"/>
                <a:gd name="connsiteX57" fmla="*/ 3518281 w 9144000"/>
                <a:gd name="connsiteY57" fmla="*/ 376067 h 1297833"/>
                <a:gd name="connsiteX58" fmla="*/ 3202073 w 9144000"/>
                <a:gd name="connsiteY58" fmla="*/ 296635 h 1297833"/>
                <a:gd name="connsiteX59" fmla="*/ 2901481 w 9144000"/>
                <a:gd name="connsiteY59" fmla="*/ 229769 h 1297833"/>
                <a:gd name="connsiteX60" fmla="*/ 2613381 w 9144000"/>
                <a:gd name="connsiteY60" fmla="*/ 176366 h 1297833"/>
                <a:gd name="connsiteX61" fmla="*/ 2339334 w 9144000"/>
                <a:gd name="connsiteY61" fmla="*/ 135079 h 1297833"/>
                <a:gd name="connsiteX62" fmla="*/ 2079341 w 9144000"/>
                <a:gd name="connsiteY62" fmla="*/ 104563 h 1297833"/>
                <a:gd name="connsiteX63" fmla="*/ 1831841 w 9144000"/>
                <a:gd name="connsiteY63" fmla="*/ 84368 h 1297833"/>
                <a:gd name="connsiteX64" fmla="*/ 1598393 w 9144000"/>
                <a:gd name="connsiteY64" fmla="*/ 74047 h 1297833"/>
                <a:gd name="connsiteX65" fmla="*/ 1376658 w 9144000"/>
                <a:gd name="connsiteY65" fmla="*/ 72700 h 1297833"/>
                <a:gd name="connsiteX66" fmla="*/ 1167414 w 9144000"/>
                <a:gd name="connsiteY66" fmla="*/ 79881 h 1297833"/>
                <a:gd name="connsiteX67" fmla="*/ 970663 w 9144000"/>
                <a:gd name="connsiteY67" fmla="*/ 94241 h 1297833"/>
                <a:gd name="connsiteX68" fmla="*/ 785623 w 9144000"/>
                <a:gd name="connsiteY68" fmla="*/ 115333 h 1297833"/>
                <a:gd name="connsiteX69" fmla="*/ 612294 w 9144000"/>
                <a:gd name="connsiteY69" fmla="*/ 142708 h 1297833"/>
                <a:gd name="connsiteX70" fmla="*/ 450677 w 9144000"/>
                <a:gd name="connsiteY70" fmla="*/ 175019 h 1297833"/>
                <a:gd name="connsiteX71" fmla="*/ 299990 w 9144000"/>
                <a:gd name="connsiteY71" fmla="*/ 211818 h 1297833"/>
                <a:gd name="connsiteX72" fmla="*/ 160234 w 9144000"/>
                <a:gd name="connsiteY72" fmla="*/ 252656 h 1297833"/>
                <a:gd name="connsiteX73" fmla="*/ 31409 w 9144000"/>
                <a:gd name="connsiteY73" fmla="*/ 296635 h 1297833"/>
                <a:gd name="connsiteX74" fmla="*/ 0 w 9144000"/>
                <a:gd name="connsiteY74" fmla="*/ 308749 h 1297833"/>
                <a:gd name="connsiteX75" fmla="*/ 0 w 9144000"/>
                <a:gd name="connsiteY75" fmla="*/ 161990 h 1297833"/>
                <a:gd name="connsiteX76" fmla="*/ 31409 w 9144000"/>
                <a:gd name="connsiteY76" fmla="*/ 152132 h 1297833"/>
                <a:gd name="connsiteX77" fmla="*/ 160234 w 9144000"/>
                <a:gd name="connsiteY77" fmla="*/ 118026 h 1297833"/>
                <a:gd name="connsiteX78" fmla="*/ 299990 w 9144000"/>
                <a:gd name="connsiteY78" fmla="*/ 86612 h 1297833"/>
                <a:gd name="connsiteX79" fmla="*/ 450677 w 9144000"/>
                <a:gd name="connsiteY79" fmla="*/ 59237 h 1297833"/>
                <a:gd name="connsiteX80" fmla="*/ 612294 w 9144000"/>
                <a:gd name="connsiteY80" fmla="*/ 35902 h 1297833"/>
                <a:gd name="connsiteX81" fmla="*/ 785623 w 9144000"/>
                <a:gd name="connsiteY81" fmla="*/ 17951 h 1297833"/>
                <a:gd name="connsiteX82" fmla="*/ 970663 w 9144000"/>
                <a:gd name="connsiteY82" fmla="*/ 5834 h 12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44000" h="1297833">
                  <a:moveTo>
                    <a:pt x="1167414" y="0"/>
                  </a:moveTo>
                  <a:lnTo>
                    <a:pt x="1376658" y="449"/>
                  </a:lnTo>
                  <a:lnTo>
                    <a:pt x="1598393" y="9424"/>
                  </a:lnTo>
                  <a:lnTo>
                    <a:pt x="1831841" y="26926"/>
                  </a:lnTo>
                  <a:lnTo>
                    <a:pt x="2079341" y="53403"/>
                  </a:lnTo>
                  <a:lnTo>
                    <a:pt x="2339334" y="89754"/>
                  </a:lnTo>
                  <a:lnTo>
                    <a:pt x="2613381" y="135977"/>
                  </a:lnTo>
                  <a:lnTo>
                    <a:pt x="2901481" y="193867"/>
                  </a:lnTo>
                  <a:lnTo>
                    <a:pt x="3202073" y="263426"/>
                  </a:lnTo>
                  <a:lnTo>
                    <a:pt x="3518281" y="345102"/>
                  </a:lnTo>
                  <a:lnTo>
                    <a:pt x="3848542" y="439791"/>
                  </a:lnTo>
                  <a:lnTo>
                    <a:pt x="4021090" y="493643"/>
                  </a:lnTo>
                  <a:lnTo>
                    <a:pt x="4207692" y="551534"/>
                  </a:lnTo>
                  <a:lnTo>
                    <a:pt x="4570745" y="659687"/>
                  </a:lnTo>
                  <a:lnTo>
                    <a:pt x="4918183" y="756621"/>
                  </a:lnTo>
                  <a:lnTo>
                    <a:pt x="5251567" y="843233"/>
                  </a:lnTo>
                  <a:lnTo>
                    <a:pt x="5570898" y="919972"/>
                  </a:lnTo>
                  <a:lnTo>
                    <a:pt x="5875394" y="986389"/>
                  </a:lnTo>
                  <a:lnTo>
                    <a:pt x="6168179" y="1044280"/>
                  </a:lnTo>
                  <a:lnTo>
                    <a:pt x="6447690" y="1092747"/>
                  </a:lnTo>
                  <a:lnTo>
                    <a:pt x="6715491" y="1132687"/>
                  </a:lnTo>
                  <a:lnTo>
                    <a:pt x="6969238" y="1164101"/>
                  </a:lnTo>
                  <a:lnTo>
                    <a:pt x="7213616" y="1187437"/>
                  </a:lnTo>
                  <a:lnTo>
                    <a:pt x="7445501" y="1203143"/>
                  </a:lnTo>
                  <a:lnTo>
                    <a:pt x="7666456" y="1211670"/>
                  </a:lnTo>
                  <a:lnTo>
                    <a:pt x="7876480" y="1213465"/>
                  </a:lnTo>
                  <a:lnTo>
                    <a:pt x="8077135" y="1208080"/>
                  </a:lnTo>
                  <a:lnTo>
                    <a:pt x="8268421" y="1196412"/>
                  </a:lnTo>
                  <a:lnTo>
                    <a:pt x="8448777" y="1179808"/>
                  </a:lnTo>
                  <a:lnTo>
                    <a:pt x="8622105" y="1156472"/>
                  </a:lnTo>
                  <a:lnTo>
                    <a:pt x="8786065" y="1128648"/>
                  </a:lnTo>
                  <a:lnTo>
                    <a:pt x="8941436" y="1095888"/>
                  </a:lnTo>
                  <a:lnTo>
                    <a:pt x="9089780" y="1058192"/>
                  </a:lnTo>
                  <a:lnTo>
                    <a:pt x="9144000" y="1042091"/>
                  </a:lnTo>
                  <a:lnTo>
                    <a:pt x="9144000" y="1193668"/>
                  </a:lnTo>
                  <a:lnTo>
                    <a:pt x="8996870" y="1222889"/>
                  </a:lnTo>
                  <a:lnTo>
                    <a:pt x="8839157" y="1248469"/>
                  </a:lnTo>
                  <a:lnTo>
                    <a:pt x="8672855" y="1268215"/>
                  </a:lnTo>
                  <a:lnTo>
                    <a:pt x="8496403" y="1283921"/>
                  </a:lnTo>
                  <a:lnTo>
                    <a:pt x="8312144" y="1293346"/>
                  </a:lnTo>
                  <a:lnTo>
                    <a:pt x="8117735" y="1297833"/>
                  </a:lnTo>
                  <a:lnTo>
                    <a:pt x="7913176" y="1296038"/>
                  </a:lnTo>
                  <a:lnTo>
                    <a:pt x="7697686" y="1287512"/>
                  </a:lnTo>
                  <a:lnTo>
                    <a:pt x="7473608" y="1272702"/>
                  </a:lnTo>
                  <a:lnTo>
                    <a:pt x="7237038" y="1250713"/>
                  </a:lnTo>
                  <a:lnTo>
                    <a:pt x="6989538" y="1221992"/>
                  </a:lnTo>
                  <a:lnTo>
                    <a:pt x="6731106" y="1184744"/>
                  </a:lnTo>
                  <a:lnTo>
                    <a:pt x="6460183" y="1139867"/>
                  </a:lnTo>
                  <a:lnTo>
                    <a:pt x="6176767" y="1087362"/>
                  </a:lnTo>
                  <a:lnTo>
                    <a:pt x="5882421" y="1025881"/>
                  </a:lnTo>
                  <a:lnTo>
                    <a:pt x="5574801" y="955424"/>
                  </a:lnTo>
                  <a:lnTo>
                    <a:pt x="5253128" y="876890"/>
                  </a:lnTo>
                  <a:lnTo>
                    <a:pt x="4918183" y="788034"/>
                  </a:lnTo>
                  <a:lnTo>
                    <a:pt x="4569183" y="689306"/>
                  </a:lnTo>
                  <a:lnTo>
                    <a:pt x="4207692" y="581602"/>
                  </a:lnTo>
                  <a:lnTo>
                    <a:pt x="4021090" y="522813"/>
                  </a:lnTo>
                  <a:lnTo>
                    <a:pt x="3848542" y="469410"/>
                  </a:lnTo>
                  <a:lnTo>
                    <a:pt x="3518281" y="376067"/>
                  </a:lnTo>
                  <a:lnTo>
                    <a:pt x="3202073" y="296635"/>
                  </a:lnTo>
                  <a:lnTo>
                    <a:pt x="2901481" y="229769"/>
                  </a:lnTo>
                  <a:lnTo>
                    <a:pt x="2613381" y="176366"/>
                  </a:lnTo>
                  <a:lnTo>
                    <a:pt x="2339334" y="135079"/>
                  </a:lnTo>
                  <a:lnTo>
                    <a:pt x="2079341" y="104563"/>
                  </a:lnTo>
                  <a:lnTo>
                    <a:pt x="1831841" y="84368"/>
                  </a:lnTo>
                  <a:lnTo>
                    <a:pt x="1598393" y="74047"/>
                  </a:lnTo>
                  <a:lnTo>
                    <a:pt x="1376658" y="72700"/>
                  </a:lnTo>
                  <a:lnTo>
                    <a:pt x="1167414" y="79881"/>
                  </a:lnTo>
                  <a:lnTo>
                    <a:pt x="970663" y="94241"/>
                  </a:lnTo>
                  <a:lnTo>
                    <a:pt x="785623" y="115333"/>
                  </a:lnTo>
                  <a:lnTo>
                    <a:pt x="612294" y="142708"/>
                  </a:lnTo>
                  <a:lnTo>
                    <a:pt x="450677" y="175019"/>
                  </a:lnTo>
                  <a:lnTo>
                    <a:pt x="299990" y="211818"/>
                  </a:lnTo>
                  <a:lnTo>
                    <a:pt x="160234" y="252656"/>
                  </a:lnTo>
                  <a:lnTo>
                    <a:pt x="31409" y="296635"/>
                  </a:lnTo>
                  <a:lnTo>
                    <a:pt x="0" y="308749"/>
                  </a:lnTo>
                  <a:lnTo>
                    <a:pt x="0" y="161990"/>
                  </a:lnTo>
                  <a:lnTo>
                    <a:pt x="31409" y="152132"/>
                  </a:lnTo>
                  <a:lnTo>
                    <a:pt x="160234" y="118026"/>
                  </a:lnTo>
                  <a:lnTo>
                    <a:pt x="299990" y="86612"/>
                  </a:lnTo>
                  <a:lnTo>
                    <a:pt x="450677" y="59237"/>
                  </a:lnTo>
                  <a:lnTo>
                    <a:pt x="612294" y="35902"/>
                  </a:lnTo>
                  <a:lnTo>
                    <a:pt x="785623" y="17951"/>
                  </a:lnTo>
                  <a:lnTo>
                    <a:pt x="970663" y="5834"/>
                  </a:lnTo>
                  <a:close/>
                </a:path>
              </a:pathLst>
            </a:custGeom>
            <a:solidFill>
              <a:srgbClr val="B329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19" name="Freeform 18"/>
            <p:cNvSpPr>
              <a:spLocks/>
            </p:cNvSpPr>
            <p:nvPr/>
          </p:nvSpPr>
          <p:spPr bwMode="auto">
            <a:xfrm>
              <a:off x="0" y="5071518"/>
              <a:ext cx="4263906" cy="662844"/>
            </a:xfrm>
            <a:custGeom>
              <a:avLst/>
              <a:gdLst>
                <a:gd name="connsiteX0" fmla="*/ 1183641 w 4263906"/>
                <a:gd name="connsiteY0" fmla="*/ 0 h 662844"/>
                <a:gd name="connsiteX1" fmla="*/ 1376548 w 4263906"/>
                <a:gd name="connsiteY1" fmla="*/ 4485 h 662844"/>
                <a:gd name="connsiteX2" fmla="*/ 1577265 w 4263906"/>
                <a:gd name="connsiteY2" fmla="*/ 15697 h 662844"/>
                <a:gd name="connsiteX3" fmla="*/ 1789697 w 4263906"/>
                <a:gd name="connsiteY3" fmla="*/ 33636 h 662844"/>
                <a:gd name="connsiteX4" fmla="*/ 2011501 w 4263906"/>
                <a:gd name="connsiteY4" fmla="*/ 58302 h 662844"/>
                <a:gd name="connsiteX5" fmla="*/ 2243458 w 4263906"/>
                <a:gd name="connsiteY5" fmla="*/ 91040 h 662844"/>
                <a:gd name="connsiteX6" fmla="*/ 2484787 w 4263906"/>
                <a:gd name="connsiteY6" fmla="*/ 131851 h 662844"/>
                <a:gd name="connsiteX7" fmla="*/ 2737051 w 4263906"/>
                <a:gd name="connsiteY7" fmla="*/ 181632 h 662844"/>
                <a:gd name="connsiteX8" fmla="*/ 3000248 w 4263906"/>
                <a:gd name="connsiteY8" fmla="*/ 240830 h 662844"/>
                <a:gd name="connsiteX9" fmla="*/ 3273598 w 4263906"/>
                <a:gd name="connsiteY9" fmla="*/ 309447 h 662844"/>
                <a:gd name="connsiteX10" fmla="*/ 3557101 w 4263906"/>
                <a:gd name="connsiteY10" fmla="*/ 388378 h 662844"/>
                <a:gd name="connsiteX11" fmla="*/ 3852319 w 4263906"/>
                <a:gd name="connsiteY11" fmla="*/ 478073 h 662844"/>
                <a:gd name="connsiteX12" fmla="*/ 4004614 w 4263906"/>
                <a:gd name="connsiteY12" fmla="*/ 527853 h 662844"/>
                <a:gd name="connsiteX13" fmla="*/ 4124888 w 4263906"/>
                <a:gd name="connsiteY13" fmla="*/ 567767 h 662844"/>
                <a:gd name="connsiteX14" fmla="*/ 4241257 w 4263906"/>
                <a:gd name="connsiteY14" fmla="*/ 606336 h 662844"/>
                <a:gd name="connsiteX15" fmla="*/ 4263906 w 4263906"/>
                <a:gd name="connsiteY15" fmla="*/ 662844 h 662844"/>
                <a:gd name="connsiteX16" fmla="*/ 4143632 w 4263906"/>
                <a:gd name="connsiteY16" fmla="*/ 626069 h 662844"/>
                <a:gd name="connsiteX17" fmla="*/ 4022577 w 4263906"/>
                <a:gd name="connsiteY17" fmla="*/ 587949 h 662844"/>
                <a:gd name="connsiteX18" fmla="*/ 3849976 w 4263906"/>
                <a:gd name="connsiteY18" fmla="*/ 535029 h 662844"/>
                <a:gd name="connsiteX19" fmla="*/ 3519613 w 4263906"/>
                <a:gd name="connsiteY19" fmla="*/ 439952 h 662844"/>
                <a:gd name="connsiteX20" fmla="*/ 3203308 w 4263906"/>
                <a:gd name="connsiteY20" fmla="*/ 357882 h 662844"/>
                <a:gd name="connsiteX21" fmla="*/ 2902623 w 4263906"/>
                <a:gd name="connsiteY21" fmla="*/ 288817 h 662844"/>
                <a:gd name="connsiteX22" fmla="*/ 2614433 w 4263906"/>
                <a:gd name="connsiteY22" fmla="*/ 231412 h 662844"/>
                <a:gd name="connsiteX23" fmla="*/ 2340302 w 4263906"/>
                <a:gd name="connsiteY23" fmla="*/ 184771 h 662844"/>
                <a:gd name="connsiteX24" fmla="*/ 2080229 w 4263906"/>
                <a:gd name="connsiteY24" fmla="*/ 149342 h 662844"/>
                <a:gd name="connsiteX25" fmla="*/ 1832652 w 4263906"/>
                <a:gd name="connsiteY25" fmla="*/ 123330 h 662844"/>
                <a:gd name="connsiteX26" fmla="*/ 1599133 w 4263906"/>
                <a:gd name="connsiteY26" fmla="*/ 106288 h 662844"/>
                <a:gd name="connsiteX27" fmla="*/ 1377329 w 4263906"/>
                <a:gd name="connsiteY27" fmla="*/ 97767 h 662844"/>
                <a:gd name="connsiteX28" fmla="*/ 1168021 w 4263906"/>
                <a:gd name="connsiteY28" fmla="*/ 96870 h 662844"/>
                <a:gd name="connsiteX29" fmla="*/ 971209 w 4263906"/>
                <a:gd name="connsiteY29" fmla="*/ 103598 h 662844"/>
                <a:gd name="connsiteX30" fmla="*/ 786112 w 4263906"/>
                <a:gd name="connsiteY30" fmla="*/ 116603 h 662844"/>
                <a:gd name="connsiteX31" fmla="*/ 612730 w 4263906"/>
                <a:gd name="connsiteY31" fmla="*/ 134991 h 662844"/>
                <a:gd name="connsiteX32" fmla="*/ 451063 w 4263906"/>
                <a:gd name="connsiteY32" fmla="*/ 158311 h 662844"/>
                <a:gd name="connsiteX33" fmla="*/ 300330 w 4263906"/>
                <a:gd name="connsiteY33" fmla="*/ 186117 h 662844"/>
                <a:gd name="connsiteX34" fmla="*/ 160531 w 4263906"/>
                <a:gd name="connsiteY34" fmla="*/ 218407 h 662844"/>
                <a:gd name="connsiteX35" fmla="*/ 31665 w 4263906"/>
                <a:gd name="connsiteY35" fmla="*/ 253388 h 662844"/>
                <a:gd name="connsiteX36" fmla="*/ 0 w 4263906"/>
                <a:gd name="connsiteY36" fmla="*/ 263197 h 662844"/>
                <a:gd name="connsiteX37" fmla="*/ 0 w 4263906"/>
                <a:gd name="connsiteY37" fmla="*/ 125177 h 662844"/>
                <a:gd name="connsiteX38" fmla="*/ 104299 w 4263906"/>
                <a:gd name="connsiteY38" fmla="*/ 100907 h 662844"/>
                <a:gd name="connsiteX39" fmla="*/ 231602 w 4263906"/>
                <a:gd name="connsiteY39" fmla="*/ 75792 h 662844"/>
                <a:gd name="connsiteX40" fmla="*/ 366715 w 4263906"/>
                <a:gd name="connsiteY40" fmla="*/ 52920 h 662844"/>
                <a:gd name="connsiteX41" fmla="*/ 511200 w 4263906"/>
                <a:gd name="connsiteY41" fmla="*/ 33636 h 662844"/>
                <a:gd name="connsiteX42" fmla="*/ 665838 w 4263906"/>
                <a:gd name="connsiteY42" fmla="*/ 18836 h 662844"/>
                <a:gd name="connsiteX43" fmla="*/ 829848 w 4263906"/>
                <a:gd name="connsiteY43" fmla="*/ 7176 h 662844"/>
                <a:gd name="connsiteX44" fmla="*/ 1001668 w 4263906"/>
                <a:gd name="connsiteY44" fmla="*/ 897 h 66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63906" h="662844">
                  <a:moveTo>
                    <a:pt x="1183641" y="0"/>
                  </a:moveTo>
                  <a:lnTo>
                    <a:pt x="1376548" y="4485"/>
                  </a:lnTo>
                  <a:lnTo>
                    <a:pt x="1577265" y="15697"/>
                  </a:lnTo>
                  <a:lnTo>
                    <a:pt x="1789697" y="33636"/>
                  </a:lnTo>
                  <a:lnTo>
                    <a:pt x="2011501" y="58302"/>
                  </a:lnTo>
                  <a:lnTo>
                    <a:pt x="2243458" y="91040"/>
                  </a:lnTo>
                  <a:lnTo>
                    <a:pt x="2484787" y="131851"/>
                  </a:lnTo>
                  <a:lnTo>
                    <a:pt x="2737051" y="181632"/>
                  </a:lnTo>
                  <a:lnTo>
                    <a:pt x="3000248" y="240830"/>
                  </a:lnTo>
                  <a:lnTo>
                    <a:pt x="3273598" y="309447"/>
                  </a:lnTo>
                  <a:lnTo>
                    <a:pt x="3557101" y="388378"/>
                  </a:lnTo>
                  <a:lnTo>
                    <a:pt x="3852319" y="478073"/>
                  </a:lnTo>
                  <a:lnTo>
                    <a:pt x="4004614" y="527853"/>
                  </a:lnTo>
                  <a:lnTo>
                    <a:pt x="4124888" y="567767"/>
                  </a:lnTo>
                  <a:lnTo>
                    <a:pt x="4241257" y="606336"/>
                  </a:lnTo>
                  <a:lnTo>
                    <a:pt x="4263906" y="662844"/>
                  </a:lnTo>
                  <a:lnTo>
                    <a:pt x="4143632" y="626069"/>
                  </a:lnTo>
                  <a:lnTo>
                    <a:pt x="4022577" y="587949"/>
                  </a:lnTo>
                  <a:lnTo>
                    <a:pt x="3849976" y="535029"/>
                  </a:lnTo>
                  <a:lnTo>
                    <a:pt x="3519613" y="439952"/>
                  </a:lnTo>
                  <a:lnTo>
                    <a:pt x="3203308" y="357882"/>
                  </a:lnTo>
                  <a:lnTo>
                    <a:pt x="2902623" y="288817"/>
                  </a:lnTo>
                  <a:lnTo>
                    <a:pt x="2614433" y="231412"/>
                  </a:lnTo>
                  <a:lnTo>
                    <a:pt x="2340302" y="184771"/>
                  </a:lnTo>
                  <a:lnTo>
                    <a:pt x="2080229" y="149342"/>
                  </a:lnTo>
                  <a:lnTo>
                    <a:pt x="1832652" y="123330"/>
                  </a:lnTo>
                  <a:lnTo>
                    <a:pt x="1599133" y="106288"/>
                  </a:lnTo>
                  <a:lnTo>
                    <a:pt x="1377329" y="97767"/>
                  </a:lnTo>
                  <a:lnTo>
                    <a:pt x="1168021" y="96870"/>
                  </a:lnTo>
                  <a:lnTo>
                    <a:pt x="971209" y="103598"/>
                  </a:lnTo>
                  <a:lnTo>
                    <a:pt x="786112" y="116603"/>
                  </a:lnTo>
                  <a:lnTo>
                    <a:pt x="612730" y="134991"/>
                  </a:lnTo>
                  <a:lnTo>
                    <a:pt x="451063" y="158311"/>
                  </a:lnTo>
                  <a:lnTo>
                    <a:pt x="300330" y="186117"/>
                  </a:lnTo>
                  <a:lnTo>
                    <a:pt x="160531" y="218407"/>
                  </a:lnTo>
                  <a:lnTo>
                    <a:pt x="31665" y="253388"/>
                  </a:lnTo>
                  <a:lnTo>
                    <a:pt x="0" y="263197"/>
                  </a:lnTo>
                  <a:lnTo>
                    <a:pt x="0" y="125177"/>
                  </a:lnTo>
                  <a:lnTo>
                    <a:pt x="104299" y="100907"/>
                  </a:lnTo>
                  <a:lnTo>
                    <a:pt x="231602" y="75792"/>
                  </a:lnTo>
                  <a:lnTo>
                    <a:pt x="366715" y="52920"/>
                  </a:lnTo>
                  <a:lnTo>
                    <a:pt x="511200" y="33636"/>
                  </a:lnTo>
                  <a:lnTo>
                    <a:pt x="665838" y="18836"/>
                  </a:lnTo>
                  <a:lnTo>
                    <a:pt x="829848" y="7176"/>
                  </a:lnTo>
                  <a:lnTo>
                    <a:pt x="1001668" y="89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20" name="Freeform 19"/>
            <p:cNvSpPr>
              <a:spLocks/>
            </p:cNvSpPr>
            <p:nvPr/>
          </p:nvSpPr>
          <p:spPr bwMode="auto">
            <a:xfrm>
              <a:off x="4256880" y="5842947"/>
              <a:ext cx="4887120" cy="845476"/>
            </a:xfrm>
            <a:custGeom>
              <a:avLst/>
              <a:gdLst>
                <a:gd name="connsiteX0" fmla="*/ 0 w 4887120"/>
                <a:gd name="connsiteY0" fmla="*/ 0 h 845476"/>
                <a:gd name="connsiteX1" fmla="*/ 202191 w 4887120"/>
                <a:gd name="connsiteY1" fmla="*/ 66004 h 845476"/>
                <a:gd name="connsiteX2" fmla="*/ 590960 w 4887120"/>
                <a:gd name="connsiteY2" fmla="*/ 184092 h 845476"/>
                <a:gd name="connsiteX3" fmla="*/ 964896 w 4887120"/>
                <a:gd name="connsiteY3" fmla="*/ 288710 h 845476"/>
                <a:gd name="connsiteX4" fmla="*/ 1322438 w 4887120"/>
                <a:gd name="connsiteY4" fmla="*/ 380756 h 845476"/>
                <a:gd name="connsiteX5" fmla="*/ 1665147 w 4887120"/>
                <a:gd name="connsiteY5" fmla="*/ 458883 h 845476"/>
                <a:gd name="connsiteX6" fmla="*/ 1992244 w 4887120"/>
                <a:gd name="connsiteY6" fmla="*/ 525336 h 845476"/>
                <a:gd name="connsiteX7" fmla="*/ 2305288 w 4887120"/>
                <a:gd name="connsiteY7" fmla="*/ 580563 h 845476"/>
                <a:gd name="connsiteX8" fmla="*/ 2602719 w 4887120"/>
                <a:gd name="connsiteY8" fmla="*/ 625015 h 845476"/>
                <a:gd name="connsiteX9" fmla="*/ 2886099 w 4887120"/>
                <a:gd name="connsiteY9" fmla="*/ 658690 h 845476"/>
                <a:gd name="connsiteX10" fmla="*/ 3154646 w 4887120"/>
                <a:gd name="connsiteY10" fmla="*/ 683385 h 845476"/>
                <a:gd name="connsiteX11" fmla="*/ 3409922 w 4887120"/>
                <a:gd name="connsiteY11" fmla="*/ 698652 h 845476"/>
                <a:gd name="connsiteX12" fmla="*/ 3652707 w 4887120"/>
                <a:gd name="connsiteY12" fmla="*/ 705836 h 845476"/>
                <a:gd name="connsiteX13" fmla="*/ 3880659 w 4887120"/>
                <a:gd name="connsiteY13" fmla="*/ 705387 h 845476"/>
                <a:gd name="connsiteX14" fmla="*/ 4096902 w 4887120"/>
                <a:gd name="connsiteY14" fmla="*/ 697305 h 845476"/>
                <a:gd name="connsiteX15" fmla="*/ 4300654 w 4887120"/>
                <a:gd name="connsiteY15" fmla="*/ 683385 h 845476"/>
                <a:gd name="connsiteX16" fmla="*/ 4491135 w 4887120"/>
                <a:gd name="connsiteY16" fmla="*/ 663180 h 845476"/>
                <a:gd name="connsiteX17" fmla="*/ 4669906 w 4887120"/>
                <a:gd name="connsiteY17" fmla="*/ 638036 h 845476"/>
                <a:gd name="connsiteX18" fmla="*/ 4836186 w 4887120"/>
                <a:gd name="connsiteY18" fmla="*/ 608402 h 845476"/>
                <a:gd name="connsiteX19" fmla="*/ 4887120 w 4887120"/>
                <a:gd name="connsiteY19" fmla="*/ 597361 h 845476"/>
                <a:gd name="connsiteX20" fmla="*/ 4887120 w 4887120"/>
                <a:gd name="connsiteY20" fmla="*/ 782168 h 845476"/>
                <a:gd name="connsiteX21" fmla="*/ 4884588 w 4887120"/>
                <a:gd name="connsiteY21" fmla="*/ 782616 h 845476"/>
                <a:gd name="connsiteX22" fmla="*/ 4722210 w 4887120"/>
                <a:gd name="connsiteY22" fmla="*/ 805964 h 845476"/>
                <a:gd name="connsiteX23" fmla="*/ 4546562 w 4887120"/>
                <a:gd name="connsiteY23" fmla="*/ 824373 h 845476"/>
                <a:gd name="connsiteX24" fmla="*/ 4357642 w 4887120"/>
                <a:gd name="connsiteY24" fmla="*/ 837843 h 845476"/>
                <a:gd name="connsiteX25" fmla="*/ 4157794 w 4887120"/>
                <a:gd name="connsiteY25" fmla="*/ 845027 h 845476"/>
                <a:gd name="connsiteX26" fmla="*/ 3943893 w 4887120"/>
                <a:gd name="connsiteY26" fmla="*/ 845476 h 845476"/>
                <a:gd name="connsiteX27" fmla="*/ 3715940 w 4887120"/>
                <a:gd name="connsiteY27" fmla="*/ 839190 h 845476"/>
                <a:gd name="connsiteX28" fmla="*/ 3475497 w 4887120"/>
                <a:gd name="connsiteY28" fmla="*/ 824822 h 845476"/>
                <a:gd name="connsiteX29" fmla="*/ 3220221 w 4887120"/>
                <a:gd name="connsiteY29" fmla="*/ 802821 h 845476"/>
                <a:gd name="connsiteX30" fmla="*/ 2950113 w 4887120"/>
                <a:gd name="connsiteY30" fmla="*/ 771390 h 845476"/>
                <a:gd name="connsiteX31" fmla="*/ 2665953 w 4887120"/>
                <a:gd name="connsiteY31" fmla="*/ 730531 h 845476"/>
                <a:gd name="connsiteX32" fmla="*/ 2366960 w 4887120"/>
                <a:gd name="connsiteY32" fmla="*/ 679793 h 845476"/>
                <a:gd name="connsiteX33" fmla="*/ 2052354 w 4887120"/>
                <a:gd name="connsiteY33" fmla="*/ 618729 h 845476"/>
                <a:gd name="connsiteX34" fmla="*/ 1720574 w 4887120"/>
                <a:gd name="connsiteY34" fmla="*/ 545541 h 845476"/>
                <a:gd name="connsiteX35" fmla="*/ 1374742 w 4887120"/>
                <a:gd name="connsiteY35" fmla="*/ 460679 h 845476"/>
                <a:gd name="connsiteX36" fmla="*/ 1010174 w 4887120"/>
                <a:gd name="connsiteY36" fmla="*/ 363245 h 845476"/>
                <a:gd name="connsiteX37" fmla="*/ 629993 w 4887120"/>
                <a:gd name="connsiteY37" fmla="*/ 253239 h 845476"/>
                <a:gd name="connsiteX38" fmla="*/ 233417 w 4887120"/>
                <a:gd name="connsiteY38" fmla="*/ 129314 h 845476"/>
                <a:gd name="connsiteX39" fmla="*/ 26543 w 4887120"/>
                <a:gd name="connsiteY39" fmla="*/ 61065 h 8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87120" h="845476">
                  <a:moveTo>
                    <a:pt x="0" y="0"/>
                  </a:moveTo>
                  <a:lnTo>
                    <a:pt x="202191" y="66004"/>
                  </a:lnTo>
                  <a:lnTo>
                    <a:pt x="590960" y="184092"/>
                  </a:lnTo>
                  <a:lnTo>
                    <a:pt x="964896" y="288710"/>
                  </a:lnTo>
                  <a:lnTo>
                    <a:pt x="1322438" y="380756"/>
                  </a:lnTo>
                  <a:lnTo>
                    <a:pt x="1665147" y="458883"/>
                  </a:lnTo>
                  <a:lnTo>
                    <a:pt x="1992244" y="525336"/>
                  </a:lnTo>
                  <a:lnTo>
                    <a:pt x="2305288" y="580563"/>
                  </a:lnTo>
                  <a:lnTo>
                    <a:pt x="2602719" y="625015"/>
                  </a:lnTo>
                  <a:lnTo>
                    <a:pt x="2886099" y="658690"/>
                  </a:lnTo>
                  <a:lnTo>
                    <a:pt x="3154646" y="683385"/>
                  </a:lnTo>
                  <a:lnTo>
                    <a:pt x="3409922" y="698652"/>
                  </a:lnTo>
                  <a:lnTo>
                    <a:pt x="3652707" y="705836"/>
                  </a:lnTo>
                  <a:lnTo>
                    <a:pt x="3880659" y="705387"/>
                  </a:lnTo>
                  <a:lnTo>
                    <a:pt x="4096902" y="697305"/>
                  </a:lnTo>
                  <a:lnTo>
                    <a:pt x="4300654" y="683385"/>
                  </a:lnTo>
                  <a:lnTo>
                    <a:pt x="4491135" y="663180"/>
                  </a:lnTo>
                  <a:lnTo>
                    <a:pt x="4669906" y="638036"/>
                  </a:lnTo>
                  <a:lnTo>
                    <a:pt x="4836186" y="608402"/>
                  </a:lnTo>
                  <a:lnTo>
                    <a:pt x="4887120" y="597361"/>
                  </a:lnTo>
                  <a:lnTo>
                    <a:pt x="4887120" y="782168"/>
                  </a:lnTo>
                  <a:lnTo>
                    <a:pt x="4884588" y="782616"/>
                  </a:lnTo>
                  <a:lnTo>
                    <a:pt x="4722210" y="805964"/>
                  </a:lnTo>
                  <a:lnTo>
                    <a:pt x="4546562" y="824373"/>
                  </a:lnTo>
                  <a:lnTo>
                    <a:pt x="4357642" y="837843"/>
                  </a:lnTo>
                  <a:lnTo>
                    <a:pt x="4157794" y="845027"/>
                  </a:lnTo>
                  <a:lnTo>
                    <a:pt x="3943893" y="845476"/>
                  </a:lnTo>
                  <a:lnTo>
                    <a:pt x="3715940" y="839190"/>
                  </a:lnTo>
                  <a:lnTo>
                    <a:pt x="3475497" y="824822"/>
                  </a:lnTo>
                  <a:lnTo>
                    <a:pt x="3220221" y="802821"/>
                  </a:lnTo>
                  <a:lnTo>
                    <a:pt x="2950113" y="771390"/>
                  </a:lnTo>
                  <a:lnTo>
                    <a:pt x="2665953" y="730531"/>
                  </a:lnTo>
                  <a:lnTo>
                    <a:pt x="2366960" y="679793"/>
                  </a:lnTo>
                  <a:lnTo>
                    <a:pt x="2052354" y="618729"/>
                  </a:lnTo>
                  <a:lnTo>
                    <a:pt x="1720574" y="545541"/>
                  </a:lnTo>
                  <a:lnTo>
                    <a:pt x="1374742" y="460679"/>
                  </a:lnTo>
                  <a:lnTo>
                    <a:pt x="1010174" y="363245"/>
                  </a:lnTo>
                  <a:lnTo>
                    <a:pt x="629993" y="253239"/>
                  </a:lnTo>
                  <a:lnTo>
                    <a:pt x="233417" y="129314"/>
                  </a:lnTo>
                  <a:lnTo>
                    <a:pt x="26543" y="61065"/>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grpSp>
      <p:sp>
        <p:nvSpPr>
          <p:cNvPr id="2" name="Title 1"/>
          <p:cNvSpPr>
            <a:spLocks noGrp="1"/>
          </p:cNvSpPr>
          <p:nvPr>
            <p:ph type="title"/>
          </p:nvPr>
        </p:nvSpPr>
        <p:spPr/>
        <p:txBody>
          <a:bodyPr/>
          <a:lstStyle>
            <a:lvl1pPr>
              <a:defRPr b="1">
                <a:solidFill>
                  <a:srgbClr val="9E191E"/>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p:spPr>
        <p:txBody>
          <a:bodyPr/>
          <a:lstStyle>
            <a:lvl1pPr>
              <a:defRPr>
                <a:solidFill>
                  <a:srgbClr val="9E191E"/>
                </a:solidFill>
              </a:defRPr>
            </a:lvl1pPr>
            <a:lvl2pPr>
              <a:defRPr>
                <a:solidFill>
                  <a:srgbClr val="9E191E"/>
                </a:solidFill>
              </a:defRPr>
            </a:lvl2pPr>
            <a:lvl3pPr>
              <a:defRPr>
                <a:solidFill>
                  <a:srgbClr val="9E191E"/>
                </a:solidFill>
              </a:defRPr>
            </a:lvl3pPr>
            <a:lvl4pPr>
              <a:defRPr>
                <a:solidFill>
                  <a:srgbClr val="9E191E"/>
                </a:solidFill>
              </a:defRPr>
            </a:lvl4pPr>
            <a:lvl5pPr>
              <a:defRPr>
                <a:solidFill>
                  <a:srgbClr val="9E191E"/>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5720634"/>
            <a:ext cx="2743200" cy="365125"/>
          </a:xfrm>
        </p:spPr>
        <p:txBody>
          <a:bodyPr/>
          <a:lstStyle>
            <a:lvl1pPr>
              <a:defRPr/>
            </a:lvl1pPr>
          </a:lstStyle>
          <a:p>
            <a:fld id="{28D67988-2777-4CB8-BB81-9C50F7B90D90}" type="datetimeFigureOut">
              <a:rPr lang="en-CA" smtClean="0"/>
              <a:t>2024-02-06</a:t>
            </a:fld>
            <a:endParaRPr lang="en-CA"/>
          </a:p>
        </p:txBody>
      </p:sp>
      <p:sp>
        <p:nvSpPr>
          <p:cNvPr id="5" name="Footer Placeholder 4"/>
          <p:cNvSpPr>
            <a:spLocks noGrp="1"/>
          </p:cNvSpPr>
          <p:nvPr>
            <p:ph type="ftr" sz="quarter" idx="11"/>
          </p:nvPr>
        </p:nvSpPr>
        <p:spPr>
          <a:xfrm>
            <a:off x="838200" y="6356351"/>
            <a:ext cx="4114800" cy="365125"/>
          </a:xfrm>
        </p:spPr>
        <p:txBody>
          <a:bodyPr/>
          <a:lstStyle>
            <a:lvl1pPr algn="l">
              <a:defRPr/>
            </a:lvl1pPr>
          </a:lstStyle>
          <a:p>
            <a:endParaRPr lang="en-CA"/>
          </a:p>
        </p:txBody>
      </p:sp>
      <p:sp>
        <p:nvSpPr>
          <p:cNvPr id="6" name="Slide Number Placeholder 5"/>
          <p:cNvSpPr>
            <a:spLocks noGrp="1"/>
          </p:cNvSpPr>
          <p:nvPr>
            <p:ph type="sldNum" sz="quarter" idx="12"/>
          </p:nvPr>
        </p:nvSpPr>
        <p:spPr>
          <a:xfrm>
            <a:off x="5386470" y="6356351"/>
            <a:ext cx="1419061" cy="365125"/>
          </a:xfrm>
        </p:spPr>
        <p:txBody>
          <a:bodyPr/>
          <a:lstStyle>
            <a:lvl1pPr algn="ctr">
              <a:defRPr/>
            </a:lvl1pPr>
          </a:lstStyle>
          <a:p>
            <a:fld id="{A19278DF-3A57-406B-AC48-F9AE36361FDF}" type="slidenum">
              <a:rPr lang="en-CA" smtClean="0"/>
              <a:t>‹#›</a:t>
            </a:fld>
            <a:endParaRPr lang="en-CA"/>
          </a:p>
        </p:txBody>
      </p:sp>
    </p:spTree>
    <p:extLst>
      <p:ext uri="{BB962C8B-B14F-4D97-AF65-F5344CB8AC3E}">
        <p14:creationId xmlns:p14="http://schemas.microsoft.com/office/powerpoint/2010/main" val="234689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2">
    <p:bg>
      <p:bgPr>
        <a:solidFill>
          <a:schemeClr val="bg1"/>
        </a:solidFill>
        <a:effectLst/>
      </p:bgPr>
    </p:bg>
    <p:spTree>
      <p:nvGrpSpPr>
        <p:cNvPr id="1" name=""/>
        <p:cNvGrpSpPr/>
        <p:nvPr/>
      </p:nvGrpSpPr>
      <p:grpSpPr>
        <a:xfrm>
          <a:off x="0" y="0"/>
          <a:ext cx="0" cy="0"/>
          <a:chOff x="0" y="0"/>
          <a:chExt cx="0" cy="0"/>
        </a:xfrm>
      </p:grpSpPr>
      <p:grpSp>
        <p:nvGrpSpPr>
          <p:cNvPr id="14" name="Group 13"/>
          <p:cNvGrpSpPr/>
          <p:nvPr/>
        </p:nvGrpSpPr>
        <p:grpSpPr>
          <a:xfrm>
            <a:off x="0" y="5071518"/>
            <a:ext cx="12192000" cy="1786482"/>
            <a:chOff x="0" y="5071518"/>
            <a:chExt cx="9144000" cy="1786482"/>
          </a:xfrm>
        </p:grpSpPr>
        <p:sp>
          <p:nvSpPr>
            <p:cNvPr id="22" name="Freeform 21"/>
            <p:cNvSpPr>
              <a:spLocks/>
            </p:cNvSpPr>
            <p:nvPr/>
          </p:nvSpPr>
          <p:spPr bwMode="auto">
            <a:xfrm>
              <a:off x="0" y="5356934"/>
              <a:ext cx="9144000" cy="1501066"/>
            </a:xfrm>
            <a:custGeom>
              <a:avLst/>
              <a:gdLst>
                <a:gd name="connsiteX0" fmla="*/ 1438962 w 9144000"/>
                <a:gd name="connsiteY0" fmla="*/ 0 h 1501066"/>
                <a:gd name="connsiteX1" fmla="*/ 1660683 w 9144000"/>
                <a:gd name="connsiteY1" fmla="*/ 3589 h 1501066"/>
                <a:gd name="connsiteX2" fmla="*/ 1893332 w 9144000"/>
                <a:gd name="connsiteY2" fmla="*/ 17047 h 1501066"/>
                <a:gd name="connsiteX3" fmla="*/ 2139254 w 9144000"/>
                <a:gd name="connsiteY3" fmla="*/ 40375 h 1501066"/>
                <a:gd name="connsiteX4" fmla="*/ 2396887 w 9144000"/>
                <a:gd name="connsiteY4" fmla="*/ 74918 h 1501066"/>
                <a:gd name="connsiteX5" fmla="*/ 2667791 w 9144000"/>
                <a:gd name="connsiteY5" fmla="*/ 121573 h 1501066"/>
                <a:gd name="connsiteX6" fmla="*/ 2951188 w 9144000"/>
                <a:gd name="connsiteY6" fmla="*/ 180341 h 1501066"/>
                <a:gd name="connsiteX7" fmla="*/ 3247074 w 9144000"/>
                <a:gd name="connsiteY7" fmla="*/ 253465 h 1501066"/>
                <a:gd name="connsiteX8" fmla="*/ 3556234 w 9144000"/>
                <a:gd name="connsiteY8" fmla="*/ 340046 h 1501066"/>
                <a:gd name="connsiteX9" fmla="*/ 3878665 w 9144000"/>
                <a:gd name="connsiteY9" fmla="*/ 441881 h 1501066"/>
                <a:gd name="connsiteX10" fmla="*/ 4045736 w 9144000"/>
                <a:gd name="connsiteY10" fmla="*/ 499303 h 1501066"/>
                <a:gd name="connsiteX11" fmla="*/ 4210464 w 9144000"/>
                <a:gd name="connsiteY11" fmla="*/ 556276 h 1501066"/>
                <a:gd name="connsiteX12" fmla="*/ 4531334 w 9144000"/>
                <a:gd name="connsiteY12" fmla="*/ 663494 h 1501066"/>
                <a:gd name="connsiteX13" fmla="*/ 4844396 w 9144000"/>
                <a:gd name="connsiteY13" fmla="*/ 761739 h 1501066"/>
                <a:gd name="connsiteX14" fmla="*/ 5148872 w 9144000"/>
                <a:gd name="connsiteY14" fmla="*/ 852358 h 1501066"/>
                <a:gd name="connsiteX15" fmla="*/ 5444758 w 9144000"/>
                <a:gd name="connsiteY15" fmla="*/ 934454 h 1501066"/>
                <a:gd name="connsiteX16" fmla="*/ 5732057 w 9144000"/>
                <a:gd name="connsiteY16" fmla="*/ 1009372 h 1501066"/>
                <a:gd name="connsiteX17" fmla="*/ 6010770 w 9144000"/>
                <a:gd name="connsiteY17" fmla="*/ 1075766 h 1501066"/>
                <a:gd name="connsiteX18" fmla="*/ 6281675 w 9144000"/>
                <a:gd name="connsiteY18" fmla="*/ 1134982 h 1501066"/>
                <a:gd name="connsiteX19" fmla="*/ 6543991 w 9144000"/>
                <a:gd name="connsiteY19" fmla="*/ 1187470 h 1501066"/>
                <a:gd name="connsiteX20" fmla="*/ 6797720 w 9144000"/>
                <a:gd name="connsiteY20" fmla="*/ 1233228 h 1501066"/>
                <a:gd name="connsiteX21" fmla="*/ 7043642 w 9144000"/>
                <a:gd name="connsiteY21" fmla="*/ 1271360 h 1501066"/>
                <a:gd name="connsiteX22" fmla="*/ 7280977 w 9144000"/>
                <a:gd name="connsiteY22" fmla="*/ 1303660 h 1501066"/>
                <a:gd name="connsiteX23" fmla="*/ 7510504 w 9144000"/>
                <a:gd name="connsiteY23" fmla="*/ 1328782 h 1501066"/>
                <a:gd name="connsiteX24" fmla="*/ 7732224 w 9144000"/>
                <a:gd name="connsiteY24" fmla="*/ 1348521 h 1501066"/>
                <a:gd name="connsiteX25" fmla="*/ 7944576 w 9144000"/>
                <a:gd name="connsiteY25" fmla="*/ 1361082 h 1501066"/>
                <a:gd name="connsiteX26" fmla="*/ 8149120 w 9144000"/>
                <a:gd name="connsiteY26" fmla="*/ 1369157 h 1501066"/>
                <a:gd name="connsiteX27" fmla="*/ 8345857 w 9144000"/>
                <a:gd name="connsiteY27" fmla="*/ 1370951 h 1501066"/>
                <a:gd name="connsiteX28" fmla="*/ 8533227 w 9144000"/>
                <a:gd name="connsiteY28" fmla="*/ 1366914 h 1501066"/>
                <a:gd name="connsiteX29" fmla="*/ 8713570 w 9144000"/>
                <a:gd name="connsiteY29" fmla="*/ 1357941 h 1501066"/>
                <a:gd name="connsiteX30" fmla="*/ 8886105 w 9144000"/>
                <a:gd name="connsiteY30" fmla="*/ 1344483 h 1501066"/>
                <a:gd name="connsiteX31" fmla="*/ 9049273 w 9144000"/>
                <a:gd name="connsiteY31" fmla="*/ 1325641 h 1501066"/>
                <a:gd name="connsiteX32" fmla="*/ 9144000 w 9144000"/>
                <a:gd name="connsiteY32" fmla="*/ 1311489 h 1501066"/>
                <a:gd name="connsiteX33" fmla="*/ 9144000 w 9144000"/>
                <a:gd name="connsiteY33" fmla="*/ 1501066 h 1501066"/>
                <a:gd name="connsiteX34" fmla="*/ 0 w 9144000"/>
                <a:gd name="connsiteY34" fmla="*/ 1501066 h 1501066"/>
                <a:gd name="connsiteX35" fmla="*/ 0 w 9144000"/>
                <a:gd name="connsiteY35" fmla="*/ 249715 h 1501066"/>
                <a:gd name="connsiteX36" fmla="*/ 74289 w 9144000"/>
                <a:gd name="connsiteY36" fmla="*/ 221165 h 1501066"/>
                <a:gd name="connsiteX37" fmla="*/ 207010 w 9144000"/>
                <a:gd name="connsiteY37" fmla="*/ 176752 h 1501066"/>
                <a:gd name="connsiteX38" fmla="*/ 350659 w 9144000"/>
                <a:gd name="connsiteY38" fmla="*/ 135032 h 1501066"/>
                <a:gd name="connsiteX39" fmla="*/ 503677 w 9144000"/>
                <a:gd name="connsiteY39" fmla="*/ 97797 h 1501066"/>
                <a:gd name="connsiteX40" fmla="*/ 669187 w 9144000"/>
                <a:gd name="connsiteY40" fmla="*/ 65497 h 1501066"/>
                <a:gd name="connsiteX41" fmla="*/ 844846 w 9144000"/>
                <a:gd name="connsiteY41" fmla="*/ 38132 h 1501066"/>
                <a:gd name="connsiteX42" fmla="*/ 1031434 w 9144000"/>
                <a:gd name="connsiteY42" fmla="*/ 18393 h 1501066"/>
                <a:gd name="connsiteX43" fmla="*/ 1228952 w 9144000"/>
                <a:gd name="connsiteY43" fmla="*/ 5384 h 15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501066">
                  <a:moveTo>
                    <a:pt x="1438962" y="0"/>
                  </a:moveTo>
                  <a:lnTo>
                    <a:pt x="1660683" y="3589"/>
                  </a:lnTo>
                  <a:lnTo>
                    <a:pt x="1893332" y="17047"/>
                  </a:lnTo>
                  <a:lnTo>
                    <a:pt x="2139254" y="40375"/>
                  </a:lnTo>
                  <a:lnTo>
                    <a:pt x="2396887" y="74918"/>
                  </a:lnTo>
                  <a:lnTo>
                    <a:pt x="2667791" y="121573"/>
                  </a:lnTo>
                  <a:lnTo>
                    <a:pt x="2951188" y="180341"/>
                  </a:lnTo>
                  <a:lnTo>
                    <a:pt x="3247074" y="253465"/>
                  </a:lnTo>
                  <a:lnTo>
                    <a:pt x="3556234" y="340046"/>
                  </a:lnTo>
                  <a:lnTo>
                    <a:pt x="3878665" y="441881"/>
                  </a:lnTo>
                  <a:lnTo>
                    <a:pt x="4045736" y="499303"/>
                  </a:lnTo>
                  <a:lnTo>
                    <a:pt x="4210464" y="556276"/>
                  </a:lnTo>
                  <a:lnTo>
                    <a:pt x="4531334" y="663494"/>
                  </a:lnTo>
                  <a:lnTo>
                    <a:pt x="4844396" y="761739"/>
                  </a:lnTo>
                  <a:lnTo>
                    <a:pt x="5148872" y="852358"/>
                  </a:lnTo>
                  <a:lnTo>
                    <a:pt x="5444758" y="934454"/>
                  </a:lnTo>
                  <a:lnTo>
                    <a:pt x="5732057" y="1009372"/>
                  </a:lnTo>
                  <a:lnTo>
                    <a:pt x="6010770" y="1075766"/>
                  </a:lnTo>
                  <a:lnTo>
                    <a:pt x="6281675" y="1134982"/>
                  </a:lnTo>
                  <a:lnTo>
                    <a:pt x="6543991" y="1187470"/>
                  </a:lnTo>
                  <a:lnTo>
                    <a:pt x="6797720" y="1233228"/>
                  </a:lnTo>
                  <a:lnTo>
                    <a:pt x="7043642" y="1271360"/>
                  </a:lnTo>
                  <a:lnTo>
                    <a:pt x="7280977" y="1303660"/>
                  </a:lnTo>
                  <a:lnTo>
                    <a:pt x="7510504" y="1328782"/>
                  </a:lnTo>
                  <a:lnTo>
                    <a:pt x="7732224" y="1348521"/>
                  </a:lnTo>
                  <a:lnTo>
                    <a:pt x="7944576" y="1361082"/>
                  </a:lnTo>
                  <a:lnTo>
                    <a:pt x="8149120" y="1369157"/>
                  </a:lnTo>
                  <a:lnTo>
                    <a:pt x="8345857" y="1370951"/>
                  </a:lnTo>
                  <a:lnTo>
                    <a:pt x="8533227" y="1366914"/>
                  </a:lnTo>
                  <a:lnTo>
                    <a:pt x="8713570" y="1357941"/>
                  </a:lnTo>
                  <a:lnTo>
                    <a:pt x="8886105" y="1344483"/>
                  </a:lnTo>
                  <a:lnTo>
                    <a:pt x="9049273" y="1325641"/>
                  </a:lnTo>
                  <a:lnTo>
                    <a:pt x="9144000" y="1311489"/>
                  </a:lnTo>
                  <a:lnTo>
                    <a:pt x="9144000" y="1501066"/>
                  </a:lnTo>
                  <a:lnTo>
                    <a:pt x="0" y="1501066"/>
                  </a:lnTo>
                  <a:lnTo>
                    <a:pt x="0" y="249715"/>
                  </a:lnTo>
                  <a:lnTo>
                    <a:pt x="74289" y="221165"/>
                  </a:lnTo>
                  <a:lnTo>
                    <a:pt x="207010" y="176752"/>
                  </a:lnTo>
                  <a:lnTo>
                    <a:pt x="350659" y="135032"/>
                  </a:lnTo>
                  <a:lnTo>
                    <a:pt x="503677" y="97797"/>
                  </a:lnTo>
                  <a:lnTo>
                    <a:pt x="669187" y="65497"/>
                  </a:lnTo>
                  <a:lnTo>
                    <a:pt x="844846" y="38132"/>
                  </a:lnTo>
                  <a:lnTo>
                    <a:pt x="1031434" y="18393"/>
                  </a:lnTo>
                  <a:lnTo>
                    <a:pt x="1228952" y="5384"/>
                  </a:lnTo>
                  <a:close/>
                </a:path>
              </a:pathLst>
            </a:custGeom>
            <a:solidFill>
              <a:srgbClr val="B329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23" name="Freeform 22"/>
            <p:cNvSpPr>
              <a:spLocks/>
            </p:cNvSpPr>
            <p:nvPr/>
          </p:nvSpPr>
          <p:spPr bwMode="auto">
            <a:xfrm>
              <a:off x="0" y="5371743"/>
              <a:ext cx="9144000" cy="1486257"/>
            </a:xfrm>
            <a:custGeom>
              <a:avLst/>
              <a:gdLst>
                <a:gd name="connsiteX0" fmla="*/ 1438962 w 9144000"/>
                <a:gd name="connsiteY0" fmla="*/ 0 h 1486257"/>
                <a:gd name="connsiteX1" fmla="*/ 1660683 w 9144000"/>
                <a:gd name="connsiteY1" fmla="*/ 4041 h 1486257"/>
                <a:gd name="connsiteX2" fmla="*/ 1893332 w 9144000"/>
                <a:gd name="connsiteY2" fmla="*/ 16610 h 1486257"/>
                <a:gd name="connsiteX3" fmla="*/ 2139254 w 9144000"/>
                <a:gd name="connsiteY3" fmla="*/ 40852 h 1486257"/>
                <a:gd name="connsiteX4" fmla="*/ 2396887 w 9144000"/>
                <a:gd name="connsiteY4" fmla="*/ 74970 h 1486257"/>
                <a:gd name="connsiteX5" fmla="*/ 2667791 w 9144000"/>
                <a:gd name="connsiteY5" fmla="*/ 121658 h 1486257"/>
                <a:gd name="connsiteX6" fmla="*/ 2951188 w 9144000"/>
                <a:gd name="connsiteY6" fmla="*/ 180915 h 1486257"/>
                <a:gd name="connsiteX7" fmla="*/ 3247074 w 9144000"/>
                <a:gd name="connsiteY7" fmla="*/ 253191 h 1486257"/>
                <a:gd name="connsiteX8" fmla="*/ 3556234 w 9144000"/>
                <a:gd name="connsiteY8" fmla="*/ 340731 h 1486257"/>
                <a:gd name="connsiteX9" fmla="*/ 3878665 w 9144000"/>
                <a:gd name="connsiteY9" fmla="*/ 442636 h 1486257"/>
                <a:gd name="connsiteX10" fmla="*/ 4045736 w 9144000"/>
                <a:gd name="connsiteY10" fmla="*/ 500097 h 1486257"/>
                <a:gd name="connsiteX11" fmla="*/ 4210464 w 9144000"/>
                <a:gd name="connsiteY11" fmla="*/ 557110 h 1486257"/>
                <a:gd name="connsiteX12" fmla="*/ 4531334 w 9144000"/>
                <a:gd name="connsiteY12" fmla="*/ 665300 h 1486257"/>
                <a:gd name="connsiteX13" fmla="*/ 4844396 w 9144000"/>
                <a:gd name="connsiteY13" fmla="*/ 764511 h 1486257"/>
                <a:gd name="connsiteX14" fmla="*/ 5148872 w 9144000"/>
                <a:gd name="connsiteY14" fmla="*/ 856989 h 1486257"/>
                <a:gd name="connsiteX15" fmla="*/ 5444758 w 9144000"/>
                <a:gd name="connsiteY15" fmla="*/ 941835 h 1486257"/>
                <a:gd name="connsiteX16" fmla="*/ 5732057 w 9144000"/>
                <a:gd name="connsiteY16" fmla="*/ 1019498 h 1486257"/>
                <a:gd name="connsiteX17" fmla="*/ 6010770 w 9144000"/>
                <a:gd name="connsiteY17" fmla="*/ 1089979 h 1486257"/>
                <a:gd name="connsiteX18" fmla="*/ 6281675 w 9144000"/>
                <a:gd name="connsiteY18" fmla="*/ 1153276 h 1486257"/>
                <a:gd name="connsiteX19" fmla="*/ 6543991 w 9144000"/>
                <a:gd name="connsiteY19" fmla="*/ 1210289 h 1486257"/>
                <a:gd name="connsiteX20" fmla="*/ 6797720 w 9144000"/>
                <a:gd name="connsiteY20" fmla="*/ 1259670 h 1486257"/>
                <a:gd name="connsiteX21" fmla="*/ 7043642 w 9144000"/>
                <a:gd name="connsiteY21" fmla="*/ 1303216 h 1486257"/>
                <a:gd name="connsiteX22" fmla="*/ 7280977 w 9144000"/>
                <a:gd name="connsiteY22" fmla="*/ 1340476 h 1486257"/>
                <a:gd name="connsiteX23" fmla="*/ 7510504 w 9144000"/>
                <a:gd name="connsiteY23" fmla="*/ 1371003 h 1486257"/>
                <a:gd name="connsiteX24" fmla="*/ 7732224 w 9144000"/>
                <a:gd name="connsiteY24" fmla="*/ 1396142 h 1486257"/>
                <a:gd name="connsiteX25" fmla="*/ 7944576 w 9144000"/>
                <a:gd name="connsiteY25" fmla="*/ 1414997 h 1486257"/>
                <a:gd name="connsiteX26" fmla="*/ 8149120 w 9144000"/>
                <a:gd name="connsiteY26" fmla="*/ 1428015 h 1486257"/>
                <a:gd name="connsiteX27" fmla="*/ 8345857 w 9144000"/>
                <a:gd name="connsiteY27" fmla="*/ 1435647 h 1486257"/>
                <a:gd name="connsiteX28" fmla="*/ 8533227 w 9144000"/>
                <a:gd name="connsiteY28" fmla="*/ 1437443 h 1486257"/>
                <a:gd name="connsiteX29" fmla="*/ 8713570 w 9144000"/>
                <a:gd name="connsiteY29" fmla="*/ 1434300 h 1486257"/>
                <a:gd name="connsiteX30" fmla="*/ 8886105 w 9144000"/>
                <a:gd name="connsiteY30" fmla="*/ 1426669 h 1486257"/>
                <a:gd name="connsiteX31" fmla="*/ 9049273 w 9144000"/>
                <a:gd name="connsiteY31" fmla="*/ 1413201 h 1486257"/>
                <a:gd name="connsiteX32" fmla="*/ 9144000 w 9144000"/>
                <a:gd name="connsiteY32" fmla="*/ 1402035 h 1486257"/>
                <a:gd name="connsiteX33" fmla="*/ 9144000 w 9144000"/>
                <a:gd name="connsiteY33" fmla="*/ 1486257 h 1486257"/>
                <a:gd name="connsiteX34" fmla="*/ 0 w 9144000"/>
                <a:gd name="connsiteY34" fmla="*/ 1486257 h 1486257"/>
                <a:gd name="connsiteX35" fmla="*/ 0 w 9144000"/>
                <a:gd name="connsiteY35" fmla="*/ 248990 h 1486257"/>
                <a:gd name="connsiteX36" fmla="*/ 74289 w 9144000"/>
                <a:gd name="connsiteY36" fmla="*/ 220420 h 1486257"/>
                <a:gd name="connsiteX37" fmla="*/ 207010 w 9144000"/>
                <a:gd name="connsiteY37" fmla="*/ 175977 h 1486257"/>
                <a:gd name="connsiteX38" fmla="*/ 350659 w 9144000"/>
                <a:gd name="connsiteY38" fmla="*/ 134227 h 1486257"/>
                <a:gd name="connsiteX39" fmla="*/ 503677 w 9144000"/>
                <a:gd name="connsiteY39" fmla="*/ 97416 h 1486257"/>
                <a:gd name="connsiteX40" fmla="*/ 669187 w 9144000"/>
                <a:gd name="connsiteY40" fmla="*/ 65094 h 1486257"/>
                <a:gd name="connsiteX41" fmla="*/ 844846 w 9144000"/>
                <a:gd name="connsiteY41" fmla="*/ 38607 h 1486257"/>
                <a:gd name="connsiteX42" fmla="*/ 1031434 w 9144000"/>
                <a:gd name="connsiteY42" fmla="*/ 17957 h 1486257"/>
                <a:gd name="connsiteX43" fmla="*/ 1228952 w 9144000"/>
                <a:gd name="connsiteY43" fmla="*/ 4938 h 148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486257">
                  <a:moveTo>
                    <a:pt x="1438962" y="0"/>
                  </a:moveTo>
                  <a:lnTo>
                    <a:pt x="1660683" y="4041"/>
                  </a:lnTo>
                  <a:lnTo>
                    <a:pt x="1893332" y="16610"/>
                  </a:lnTo>
                  <a:lnTo>
                    <a:pt x="2139254" y="40852"/>
                  </a:lnTo>
                  <a:lnTo>
                    <a:pt x="2396887" y="74970"/>
                  </a:lnTo>
                  <a:lnTo>
                    <a:pt x="2667791" y="121658"/>
                  </a:lnTo>
                  <a:lnTo>
                    <a:pt x="2951188" y="180915"/>
                  </a:lnTo>
                  <a:lnTo>
                    <a:pt x="3247074" y="253191"/>
                  </a:lnTo>
                  <a:lnTo>
                    <a:pt x="3556234" y="340731"/>
                  </a:lnTo>
                  <a:lnTo>
                    <a:pt x="3878665" y="442636"/>
                  </a:lnTo>
                  <a:lnTo>
                    <a:pt x="4045736" y="500097"/>
                  </a:lnTo>
                  <a:lnTo>
                    <a:pt x="4210464" y="557110"/>
                  </a:lnTo>
                  <a:lnTo>
                    <a:pt x="4531334" y="665300"/>
                  </a:lnTo>
                  <a:lnTo>
                    <a:pt x="4844396" y="764511"/>
                  </a:lnTo>
                  <a:lnTo>
                    <a:pt x="5148872" y="856989"/>
                  </a:lnTo>
                  <a:lnTo>
                    <a:pt x="5444758" y="941835"/>
                  </a:lnTo>
                  <a:lnTo>
                    <a:pt x="5732057" y="1019498"/>
                  </a:lnTo>
                  <a:lnTo>
                    <a:pt x="6010770" y="1089979"/>
                  </a:lnTo>
                  <a:lnTo>
                    <a:pt x="6281675" y="1153276"/>
                  </a:lnTo>
                  <a:lnTo>
                    <a:pt x="6543991" y="1210289"/>
                  </a:lnTo>
                  <a:lnTo>
                    <a:pt x="6797720" y="1259670"/>
                  </a:lnTo>
                  <a:lnTo>
                    <a:pt x="7043642" y="1303216"/>
                  </a:lnTo>
                  <a:lnTo>
                    <a:pt x="7280977" y="1340476"/>
                  </a:lnTo>
                  <a:lnTo>
                    <a:pt x="7510504" y="1371003"/>
                  </a:lnTo>
                  <a:lnTo>
                    <a:pt x="7732224" y="1396142"/>
                  </a:lnTo>
                  <a:lnTo>
                    <a:pt x="7944576" y="1414997"/>
                  </a:lnTo>
                  <a:lnTo>
                    <a:pt x="8149120" y="1428015"/>
                  </a:lnTo>
                  <a:lnTo>
                    <a:pt x="8345857" y="1435647"/>
                  </a:lnTo>
                  <a:lnTo>
                    <a:pt x="8533227" y="1437443"/>
                  </a:lnTo>
                  <a:lnTo>
                    <a:pt x="8713570" y="1434300"/>
                  </a:lnTo>
                  <a:lnTo>
                    <a:pt x="8886105" y="1426669"/>
                  </a:lnTo>
                  <a:lnTo>
                    <a:pt x="9049273" y="1413201"/>
                  </a:lnTo>
                  <a:lnTo>
                    <a:pt x="9144000" y="1402035"/>
                  </a:lnTo>
                  <a:lnTo>
                    <a:pt x="9144000" y="1486257"/>
                  </a:lnTo>
                  <a:lnTo>
                    <a:pt x="0" y="1486257"/>
                  </a:lnTo>
                  <a:lnTo>
                    <a:pt x="0" y="248990"/>
                  </a:lnTo>
                  <a:lnTo>
                    <a:pt x="74289" y="220420"/>
                  </a:lnTo>
                  <a:lnTo>
                    <a:pt x="207010" y="175977"/>
                  </a:lnTo>
                  <a:lnTo>
                    <a:pt x="350659" y="134227"/>
                  </a:lnTo>
                  <a:lnTo>
                    <a:pt x="503677" y="97416"/>
                  </a:lnTo>
                  <a:lnTo>
                    <a:pt x="669187" y="65094"/>
                  </a:lnTo>
                  <a:lnTo>
                    <a:pt x="844846" y="38607"/>
                  </a:lnTo>
                  <a:lnTo>
                    <a:pt x="1031434" y="17957"/>
                  </a:lnTo>
                  <a:lnTo>
                    <a:pt x="1228952" y="4938"/>
                  </a:lnTo>
                  <a:close/>
                </a:path>
              </a:pathLst>
            </a:custGeom>
            <a:solidFill>
              <a:srgbClr val="731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24" name="Freeform 23"/>
            <p:cNvSpPr>
              <a:spLocks/>
            </p:cNvSpPr>
            <p:nvPr/>
          </p:nvSpPr>
          <p:spPr bwMode="auto">
            <a:xfrm>
              <a:off x="0" y="5475408"/>
              <a:ext cx="7094292" cy="1382592"/>
            </a:xfrm>
            <a:custGeom>
              <a:avLst/>
              <a:gdLst>
                <a:gd name="connsiteX0" fmla="*/ 1440524 w 7094292"/>
                <a:gd name="connsiteY0" fmla="*/ 0 h 1382592"/>
                <a:gd name="connsiteX1" fmla="*/ 1661464 w 7094292"/>
                <a:gd name="connsiteY1" fmla="*/ 5385 h 1382592"/>
                <a:gd name="connsiteX2" fmla="*/ 1895675 w 7094292"/>
                <a:gd name="connsiteY2" fmla="*/ 20191 h 1382592"/>
                <a:gd name="connsiteX3" fmla="*/ 2140817 w 7094292"/>
                <a:gd name="connsiteY3" fmla="*/ 45318 h 1382592"/>
                <a:gd name="connsiteX4" fmla="*/ 2399230 w 7094292"/>
                <a:gd name="connsiteY4" fmla="*/ 80764 h 1382592"/>
                <a:gd name="connsiteX5" fmla="*/ 2668574 w 7094292"/>
                <a:gd name="connsiteY5" fmla="*/ 128774 h 1382592"/>
                <a:gd name="connsiteX6" fmla="*/ 2951969 w 7094292"/>
                <a:gd name="connsiteY6" fmla="*/ 188898 h 1382592"/>
                <a:gd name="connsiteX7" fmla="*/ 3248637 w 7094292"/>
                <a:gd name="connsiteY7" fmla="*/ 262483 h 1382592"/>
                <a:gd name="connsiteX8" fmla="*/ 3557796 w 7094292"/>
                <a:gd name="connsiteY8" fmla="*/ 349528 h 1382592"/>
                <a:gd name="connsiteX9" fmla="*/ 3881008 w 7094292"/>
                <a:gd name="connsiteY9" fmla="*/ 451829 h 1382592"/>
                <a:gd name="connsiteX10" fmla="*/ 4047298 w 7094292"/>
                <a:gd name="connsiteY10" fmla="*/ 509262 h 1382592"/>
                <a:gd name="connsiteX11" fmla="*/ 4211246 w 7094292"/>
                <a:gd name="connsiteY11" fmla="*/ 566694 h 1382592"/>
                <a:gd name="connsiteX12" fmla="*/ 4532896 w 7094292"/>
                <a:gd name="connsiteY12" fmla="*/ 675276 h 1382592"/>
                <a:gd name="connsiteX13" fmla="*/ 4845179 w 7094292"/>
                <a:gd name="connsiteY13" fmla="*/ 778026 h 1382592"/>
                <a:gd name="connsiteX14" fmla="*/ 5149654 w 7094292"/>
                <a:gd name="connsiteY14" fmla="*/ 873596 h 1382592"/>
                <a:gd name="connsiteX15" fmla="*/ 5445540 w 7094292"/>
                <a:gd name="connsiteY15" fmla="*/ 963334 h 1382592"/>
                <a:gd name="connsiteX16" fmla="*/ 5732058 w 7094292"/>
                <a:gd name="connsiteY16" fmla="*/ 1046790 h 1382592"/>
                <a:gd name="connsiteX17" fmla="*/ 6012332 w 7094292"/>
                <a:gd name="connsiteY17" fmla="*/ 1124413 h 1382592"/>
                <a:gd name="connsiteX18" fmla="*/ 6281675 w 7094292"/>
                <a:gd name="connsiteY18" fmla="*/ 1195306 h 1382592"/>
                <a:gd name="connsiteX19" fmla="*/ 6544772 w 7094292"/>
                <a:gd name="connsiteY19" fmla="*/ 1259917 h 1382592"/>
                <a:gd name="connsiteX20" fmla="*/ 6797721 w 7094292"/>
                <a:gd name="connsiteY20" fmla="*/ 1319593 h 1382592"/>
                <a:gd name="connsiteX21" fmla="*/ 7043643 w 7094292"/>
                <a:gd name="connsiteY21" fmla="*/ 1372538 h 1382592"/>
                <a:gd name="connsiteX22" fmla="*/ 7094292 w 7094292"/>
                <a:gd name="connsiteY22" fmla="*/ 1382592 h 1382592"/>
                <a:gd name="connsiteX23" fmla="*/ 0 w 7094292"/>
                <a:gd name="connsiteY23" fmla="*/ 1382592 h 1382592"/>
                <a:gd name="connsiteX24" fmla="*/ 0 w 7094292"/>
                <a:gd name="connsiteY24" fmla="*/ 232823 h 1382592"/>
                <a:gd name="connsiteX25" fmla="*/ 76632 w 7094292"/>
                <a:gd name="connsiteY25" fmla="*/ 205051 h 1382592"/>
                <a:gd name="connsiteX26" fmla="*/ 209353 w 7094292"/>
                <a:gd name="connsiteY26" fmla="*/ 162425 h 1382592"/>
                <a:gd name="connsiteX27" fmla="*/ 352222 w 7094292"/>
                <a:gd name="connsiteY27" fmla="*/ 122941 h 1382592"/>
                <a:gd name="connsiteX28" fmla="*/ 506021 w 7094292"/>
                <a:gd name="connsiteY28" fmla="*/ 87943 h 1382592"/>
                <a:gd name="connsiteX29" fmla="*/ 669968 w 7094292"/>
                <a:gd name="connsiteY29" fmla="*/ 57881 h 1382592"/>
                <a:gd name="connsiteX30" fmla="*/ 846408 w 7094292"/>
                <a:gd name="connsiteY30" fmla="*/ 33203 h 1382592"/>
                <a:gd name="connsiteX31" fmla="*/ 1032996 w 7094292"/>
                <a:gd name="connsiteY31" fmla="*/ 14358 h 1382592"/>
                <a:gd name="connsiteX32" fmla="*/ 1231295 w 7094292"/>
                <a:gd name="connsiteY32" fmla="*/ 3590 h 13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4292" h="1382592">
                  <a:moveTo>
                    <a:pt x="1440524" y="0"/>
                  </a:moveTo>
                  <a:lnTo>
                    <a:pt x="1661464" y="5385"/>
                  </a:lnTo>
                  <a:lnTo>
                    <a:pt x="1895675" y="20191"/>
                  </a:lnTo>
                  <a:lnTo>
                    <a:pt x="2140817" y="45318"/>
                  </a:lnTo>
                  <a:lnTo>
                    <a:pt x="2399230" y="80764"/>
                  </a:lnTo>
                  <a:lnTo>
                    <a:pt x="2668574" y="128774"/>
                  </a:lnTo>
                  <a:lnTo>
                    <a:pt x="2951969" y="188898"/>
                  </a:lnTo>
                  <a:lnTo>
                    <a:pt x="3248637" y="262483"/>
                  </a:lnTo>
                  <a:lnTo>
                    <a:pt x="3557796" y="349528"/>
                  </a:lnTo>
                  <a:lnTo>
                    <a:pt x="3881008" y="451829"/>
                  </a:lnTo>
                  <a:lnTo>
                    <a:pt x="4047298" y="509262"/>
                  </a:lnTo>
                  <a:lnTo>
                    <a:pt x="4211246" y="566694"/>
                  </a:lnTo>
                  <a:lnTo>
                    <a:pt x="4532896" y="675276"/>
                  </a:lnTo>
                  <a:lnTo>
                    <a:pt x="4845179" y="778026"/>
                  </a:lnTo>
                  <a:lnTo>
                    <a:pt x="5149654" y="873596"/>
                  </a:lnTo>
                  <a:lnTo>
                    <a:pt x="5445540" y="963334"/>
                  </a:lnTo>
                  <a:lnTo>
                    <a:pt x="5732058" y="1046790"/>
                  </a:lnTo>
                  <a:lnTo>
                    <a:pt x="6012332" y="1124413"/>
                  </a:lnTo>
                  <a:lnTo>
                    <a:pt x="6281675" y="1195306"/>
                  </a:lnTo>
                  <a:lnTo>
                    <a:pt x="6544772" y="1259917"/>
                  </a:lnTo>
                  <a:lnTo>
                    <a:pt x="6797721" y="1319593"/>
                  </a:lnTo>
                  <a:lnTo>
                    <a:pt x="7043643" y="1372538"/>
                  </a:lnTo>
                  <a:lnTo>
                    <a:pt x="7094292" y="1382592"/>
                  </a:lnTo>
                  <a:lnTo>
                    <a:pt x="0" y="1382592"/>
                  </a:lnTo>
                  <a:lnTo>
                    <a:pt x="0" y="232823"/>
                  </a:lnTo>
                  <a:lnTo>
                    <a:pt x="76632" y="205051"/>
                  </a:lnTo>
                  <a:lnTo>
                    <a:pt x="209353" y="162425"/>
                  </a:lnTo>
                  <a:lnTo>
                    <a:pt x="352222" y="122941"/>
                  </a:lnTo>
                  <a:lnTo>
                    <a:pt x="506021" y="87943"/>
                  </a:lnTo>
                  <a:lnTo>
                    <a:pt x="669968" y="57881"/>
                  </a:lnTo>
                  <a:lnTo>
                    <a:pt x="846408" y="33203"/>
                  </a:lnTo>
                  <a:lnTo>
                    <a:pt x="1032996" y="14358"/>
                  </a:lnTo>
                  <a:lnTo>
                    <a:pt x="1231295" y="3590"/>
                  </a:lnTo>
                  <a:close/>
                </a:path>
              </a:pathLst>
            </a:cu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a:p>
          </p:txBody>
        </p:sp>
        <p:sp>
          <p:nvSpPr>
            <p:cNvPr id="25" name="Freeform 24"/>
            <p:cNvSpPr>
              <a:spLocks/>
            </p:cNvSpPr>
            <p:nvPr/>
          </p:nvSpPr>
          <p:spPr bwMode="auto">
            <a:xfrm>
              <a:off x="0" y="5214226"/>
              <a:ext cx="9144000" cy="1297833"/>
            </a:xfrm>
            <a:custGeom>
              <a:avLst/>
              <a:gdLst>
                <a:gd name="connsiteX0" fmla="*/ 1167414 w 9144000"/>
                <a:gd name="connsiteY0" fmla="*/ 0 h 1297833"/>
                <a:gd name="connsiteX1" fmla="*/ 1376658 w 9144000"/>
                <a:gd name="connsiteY1" fmla="*/ 449 h 1297833"/>
                <a:gd name="connsiteX2" fmla="*/ 1598393 w 9144000"/>
                <a:gd name="connsiteY2" fmla="*/ 9424 h 1297833"/>
                <a:gd name="connsiteX3" fmla="*/ 1831841 w 9144000"/>
                <a:gd name="connsiteY3" fmla="*/ 26926 h 1297833"/>
                <a:gd name="connsiteX4" fmla="*/ 2079341 w 9144000"/>
                <a:gd name="connsiteY4" fmla="*/ 53403 h 1297833"/>
                <a:gd name="connsiteX5" fmla="*/ 2339334 w 9144000"/>
                <a:gd name="connsiteY5" fmla="*/ 89754 h 1297833"/>
                <a:gd name="connsiteX6" fmla="*/ 2613381 w 9144000"/>
                <a:gd name="connsiteY6" fmla="*/ 135977 h 1297833"/>
                <a:gd name="connsiteX7" fmla="*/ 2901481 w 9144000"/>
                <a:gd name="connsiteY7" fmla="*/ 193867 h 1297833"/>
                <a:gd name="connsiteX8" fmla="*/ 3202073 w 9144000"/>
                <a:gd name="connsiteY8" fmla="*/ 263426 h 1297833"/>
                <a:gd name="connsiteX9" fmla="*/ 3518281 w 9144000"/>
                <a:gd name="connsiteY9" fmla="*/ 345102 h 1297833"/>
                <a:gd name="connsiteX10" fmla="*/ 3848542 w 9144000"/>
                <a:gd name="connsiteY10" fmla="*/ 439791 h 1297833"/>
                <a:gd name="connsiteX11" fmla="*/ 4021090 w 9144000"/>
                <a:gd name="connsiteY11" fmla="*/ 493643 h 1297833"/>
                <a:gd name="connsiteX12" fmla="*/ 4207692 w 9144000"/>
                <a:gd name="connsiteY12" fmla="*/ 551534 h 1297833"/>
                <a:gd name="connsiteX13" fmla="*/ 4570745 w 9144000"/>
                <a:gd name="connsiteY13" fmla="*/ 659687 h 1297833"/>
                <a:gd name="connsiteX14" fmla="*/ 4918183 w 9144000"/>
                <a:gd name="connsiteY14" fmla="*/ 756621 h 1297833"/>
                <a:gd name="connsiteX15" fmla="*/ 5251567 w 9144000"/>
                <a:gd name="connsiteY15" fmla="*/ 843233 h 1297833"/>
                <a:gd name="connsiteX16" fmla="*/ 5570898 w 9144000"/>
                <a:gd name="connsiteY16" fmla="*/ 919972 h 1297833"/>
                <a:gd name="connsiteX17" fmla="*/ 5875394 w 9144000"/>
                <a:gd name="connsiteY17" fmla="*/ 986389 h 1297833"/>
                <a:gd name="connsiteX18" fmla="*/ 6168179 w 9144000"/>
                <a:gd name="connsiteY18" fmla="*/ 1044280 h 1297833"/>
                <a:gd name="connsiteX19" fmla="*/ 6447690 w 9144000"/>
                <a:gd name="connsiteY19" fmla="*/ 1092747 h 1297833"/>
                <a:gd name="connsiteX20" fmla="*/ 6715491 w 9144000"/>
                <a:gd name="connsiteY20" fmla="*/ 1132687 h 1297833"/>
                <a:gd name="connsiteX21" fmla="*/ 6969238 w 9144000"/>
                <a:gd name="connsiteY21" fmla="*/ 1164101 h 1297833"/>
                <a:gd name="connsiteX22" fmla="*/ 7213616 w 9144000"/>
                <a:gd name="connsiteY22" fmla="*/ 1187437 h 1297833"/>
                <a:gd name="connsiteX23" fmla="*/ 7445501 w 9144000"/>
                <a:gd name="connsiteY23" fmla="*/ 1203143 h 1297833"/>
                <a:gd name="connsiteX24" fmla="*/ 7666456 w 9144000"/>
                <a:gd name="connsiteY24" fmla="*/ 1211670 h 1297833"/>
                <a:gd name="connsiteX25" fmla="*/ 7876480 w 9144000"/>
                <a:gd name="connsiteY25" fmla="*/ 1213465 h 1297833"/>
                <a:gd name="connsiteX26" fmla="*/ 8077135 w 9144000"/>
                <a:gd name="connsiteY26" fmla="*/ 1208080 h 1297833"/>
                <a:gd name="connsiteX27" fmla="*/ 8268421 w 9144000"/>
                <a:gd name="connsiteY27" fmla="*/ 1196412 h 1297833"/>
                <a:gd name="connsiteX28" fmla="*/ 8448777 w 9144000"/>
                <a:gd name="connsiteY28" fmla="*/ 1179808 h 1297833"/>
                <a:gd name="connsiteX29" fmla="*/ 8622105 w 9144000"/>
                <a:gd name="connsiteY29" fmla="*/ 1156472 h 1297833"/>
                <a:gd name="connsiteX30" fmla="*/ 8786065 w 9144000"/>
                <a:gd name="connsiteY30" fmla="*/ 1128648 h 1297833"/>
                <a:gd name="connsiteX31" fmla="*/ 8941436 w 9144000"/>
                <a:gd name="connsiteY31" fmla="*/ 1095888 h 1297833"/>
                <a:gd name="connsiteX32" fmla="*/ 9089780 w 9144000"/>
                <a:gd name="connsiteY32" fmla="*/ 1058192 h 1297833"/>
                <a:gd name="connsiteX33" fmla="*/ 9144000 w 9144000"/>
                <a:gd name="connsiteY33" fmla="*/ 1042091 h 1297833"/>
                <a:gd name="connsiteX34" fmla="*/ 9144000 w 9144000"/>
                <a:gd name="connsiteY34" fmla="*/ 1193668 h 1297833"/>
                <a:gd name="connsiteX35" fmla="*/ 8996870 w 9144000"/>
                <a:gd name="connsiteY35" fmla="*/ 1222889 h 1297833"/>
                <a:gd name="connsiteX36" fmla="*/ 8839157 w 9144000"/>
                <a:gd name="connsiteY36" fmla="*/ 1248469 h 1297833"/>
                <a:gd name="connsiteX37" fmla="*/ 8672855 w 9144000"/>
                <a:gd name="connsiteY37" fmla="*/ 1268215 h 1297833"/>
                <a:gd name="connsiteX38" fmla="*/ 8496403 w 9144000"/>
                <a:gd name="connsiteY38" fmla="*/ 1283921 h 1297833"/>
                <a:gd name="connsiteX39" fmla="*/ 8312144 w 9144000"/>
                <a:gd name="connsiteY39" fmla="*/ 1293346 h 1297833"/>
                <a:gd name="connsiteX40" fmla="*/ 8117735 w 9144000"/>
                <a:gd name="connsiteY40" fmla="*/ 1297833 h 1297833"/>
                <a:gd name="connsiteX41" fmla="*/ 7913176 w 9144000"/>
                <a:gd name="connsiteY41" fmla="*/ 1296038 h 1297833"/>
                <a:gd name="connsiteX42" fmla="*/ 7697686 w 9144000"/>
                <a:gd name="connsiteY42" fmla="*/ 1287512 h 1297833"/>
                <a:gd name="connsiteX43" fmla="*/ 7473608 w 9144000"/>
                <a:gd name="connsiteY43" fmla="*/ 1272702 h 1297833"/>
                <a:gd name="connsiteX44" fmla="*/ 7237038 w 9144000"/>
                <a:gd name="connsiteY44" fmla="*/ 1250713 h 1297833"/>
                <a:gd name="connsiteX45" fmla="*/ 6989538 w 9144000"/>
                <a:gd name="connsiteY45" fmla="*/ 1221992 h 1297833"/>
                <a:gd name="connsiteX46" fmla="*/ 6731106 w 9144000"/>
                <a:gd name="connsiteY46" fmla="*/ 1184744 h 1297833"/>
                <a:gd name="connsiteX47" fmla="*/ 6460183 w 9144000"/>
                <a:gd name="connsiteY47" fmla="*/ 1139867 h 1297833"/>
                <a:gd name="connsiteX48" fmla="*/ 6176767 w 9144000"/>
                <a:gd name="connsiteY48" fmla="*/ 1087362 h 1297833"/>
                <a:gd name="connsiteX49" fmla="*/ 5882421 w 9144000"/>
                <a:gd name="connsiteY49" fmla="*/ 1025881 h 1297833"/>
                <a:gd name="connsiteX50" fmla="*/ 5574801 w 9144000"/>
                <a:gd name="connsiteY50" fmla="*/ 955424 h 1297833"/>
                <a:gd name="connsiteX51" fmla="*/ 5253128 w 9144000"/>
                <a:gd name="connsiteY51" fmla="*/ 876890 h 1297833"/>
                <a:gd name="connsiteX52" fmla="*/ 4918183 w 9144000"/>
                <a:gd name="connsiteY52" fmla="*/ 788034 h 1297833"/>
                <a:gd name="connsiteX53" fmla="*/ 4569183 w 9144000"/>
                <a:gd name="connsiteY53" fmla="*/ 689306 h 1297833"/>
                <a:gd name="connsiteX54" fmla="*/ 4207692 w 9144000"/>
                <a:gd name="connsiteY54" fmla="*/ 581602 h 1297833"/>
                <a:gd name="connsiteX55" fmla="*/ 4021090 w 9144000"/>
                <a:gd name="connsiteY55" fmla="*/ 522813 h 1297833"/>
                <a:gd name="connsiteX56" fmla="*/ 3848542 w 9144000"/>
                <a:gd name="connsiteY56" fmla="*/ 469410 h 1297833"/>
                <a:gd name="connsiteX57" fmla="*/ 3518281 w 9144000"/>
                <a:gd name="connsiteY57" fmla="*/ 376067 h 1297833"/>
                <a:gd name="connsiteX58" fmla="*/ 3202073 w 9144000"/>
                <a:gd name="connsiteY58" fmla="*/ 296635 h 1297833"/>
                <a:gd name="connsiteX59" fmla="*/ 2901481 w 9144000"/>
                <a:gd name="connsiteY59" fmla="*/ 229769 h 1297833"/>
                <a:gd name="connsiteX60" fmla="*/ 2613381 w 9144000"/>
                <a:gd name="connsiteY60" fmla="*/ 176366 h 1297833"/>
                <a:gd name="connsiteX61" fmla="*/ 2339334 w 9144000"/>
                <a:gd name="connsiteY61" fmla="*/ 135079 h 1297833"/>
                <a:gd name="connsiteX62" fmla="*/ 2079341 w 9144000"/>
                <a:gd name="connsiteY62" fmla="*/ 104563 h 1297833"/>
                <a:gd name="connsiteX63" fmla="*/ 1831841 w 9144000"/>
                <a:gd name="connsiteY63" fmla="*/ 84368 h 1297833"/>
                <a:gd name="connsiteX64" fmla="*/ 1598393 w 9144000"/>
                <a:gd name="connsiteY64" fmla="*/ 74047 h 1297833"/>
                <a:gd name="connsiteX65" fmla="*/ 1376658 w 9144000"/>
                <a:gd name="connsiteY65" fmla="*/ 72700 h 1297833"/>
                <a:gd name="connsiteX66" fmla="*/ 1167414 w 9144000"/>
                <a:gd name="connsiteY66" fmla="*/ 79881 h 1297833"/>
                <a:gd name="connsiteX67" fmla="*/ 970663 w 9144000"/>
                <a:gd name="connsiteY67" fmla="*/ 94241 h 1297833"/>
                <a:gd name="connsiteX68" fmla="*/ 785623 w 9144000"/>
                <a:gd name="connsiteY68" fmla="*/ 115333 h 1297833"/>
                <a:gd name="connsiteX69" fmla="*/ 612294 w 9144000"/>
                <a:gd name="connsiteY69" fmla="*/ 142708 h 1297833"/>
                <a:gd name="connsiteX70" fmla="*/ 450677 w 9144000"/>
                <a:gd name="connsiteY70" fmla="*/ 175019 h 1297833"/>
                <a:gd name="connsiteX71" fmla="*/ 299990 w 9144000"/>
                <a:gd name="connsiteY71" fmla="*/ 211818 h 1297833"/>
                <a:gd name="connsiteX72" fmla="*/ 160234 w 9144000"/>
                <a:gd name="connsiteY72" fmla="*/ 252656 h 1297833"/>
                <a:gd name="connsiteX73" fmla="*/ 31409 w 9144000"/>
                <a:gd name="connsiteY73" fmla="*/ 296635 h 1297833"/>
                <a:gd name="connsiteX74" fmla="*/ 0 w 9144000"/>
                <a:gd name="connsiteY74" fmla="*/ 308749 h 1297833"/>
                <a:gd name="connsiteX75" fmla="*/ 0 w 9144000"/>
                <a:gd name="connsiteY75" fmla="*/ 161990 h 1297833"/>
                <a:gd name="connsiteX76" fmla="*/ 31409 w 9144000"/>
                <a:gd name="connsiteY76" fmla="*/ 152132 h 1297833"/>
                <a:gd name="connsiteX77" fmla="*/ 160234 w 9144000"/>
                <a:gd name="connsiteY77" fmla="*/ 118026 h 1297833"/>
                <a:gd name="connsiteX78" fmla="*/ 299990 w 9144000"/>
                <a:gd name="connsiteY78" fmla="*/ 86612 h 1297833"/>
                <a:gd name="connsiteX79" fmla="*/ 450677 w 9144000"/>
                <a:gd name="connsiteY79" fmla="*/ 59237 h 1297833"/>
                <a:gd name="connsiteX80" fmla="*/ 612294 w 9144000"/>
                <a:gd name="connsiteY80" fmla="*/ 35902 h 1297833"/>
                <a:gd name="connsiteX81" fmla="*/ 785623 w 9144000"/>
                <a:gd name="connsiteY81" fmla="*/ 17951 h 1297833"/>
                <a:gd name="connsiteX82" fmla="*/ 970663 w 9144000"/>
                <a:gd name="connsiteY82" fmla="*/ 5834 h 12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44000" h="1297833">
                  <a:moveTo>
                    <a:pt x="1167414" y="0"/>
                  </a:moveTo>
                  <a:lnTo>
                    <a:pt x="1376658" y="449"/>
                  </a:lnTo>
                  <a:lnTo>
                    <a:pt x="1598393" y="9424"/>
                  </a:lnTo>
                  <a:lnTo>
                    <a:pt x="1831841" y="26926"/>
                  </a:lnTo>
                  <a:lnTo>
                    <a:pt x="2079341" y="53403"/>
                  </a:lnTo>
                  <a:lnTo>
                    <a:pt x="2339334" y="89754"/>
                  </a:lnTo>
                  <a:lnTo>
                    <a:pt x="2613381" y="135977"/>
                  </a:lnTo>
                  <a:lnTo>
                    <a:pt x="2901481" y="193867"/>
                  </a:lnTo>
                  <a:lnTo>
                    <a:pt x="3202073" y="263426"/>
                  </a:lnTo>
                  <a:lnTo>
                    <a:pt x="3518281" y="345102"/>
                  </a:lnTo>
                  <a:lnTo>
                    <a:pt x="3848542" y="439791"/>
                  </a:lnTo>
                  <a:lnTo>
                    <a:pt x="4021090" y="493643"/>
                  </a:lnTo>
                  <a:lnTo>
                    <a:pt x="4207692" y="551534"/>
                  </a:lnTo>
                  <a:lnTo>
                    <a:pt x="4570745" y="659687"/>
                  </a:lnTo>
                  <a:lnTo>
                    <a:pt x="4918183" y="756621"/>
                  </a:lnTo>
                  <a:lnTo>
                    <a:pt x="5251567" y="843233"/>
                  </a:lnTo>
                  <a:lnTo>
                    <a:pt x="5570898" y="919972"/>
                  </a:lnTo>
                  <a:lnTo>
                    <a:pt x="5875394" y="986389"/>
                  </a:lnTo>
                  <a:lnTo>
                    <a:pt x="6168179" y="1044280"/>
                  </a:lnTo>
                  <a:lnTo>
                    <a:pt x="6447690" y="1092747"/>
                  </a:lnTo>
                  <a:lnTo>
                    <a:pt x="6715491" y="1132687"/>
                  </a:lnTo>
                  <a:lnTo>
                    <a:pt x="6969238" y="1164101"/>
                  </a:lnTo>
                  <a:lnTo>
                    <a:pt x="7213616" y="1187437"/>
                  </a:lnTo>
                  <a:lnTo>
                    <a:pt x="7445501" y="1203143"/>
                  </a:lnTo>
                  <a:lnTo>
                    <a:pt x="7666456" y="1211670"/>
                  </a:lnTo>
                  <a:lnTo>
                    <a:pt x="7876480" y="1213465"/>
                  </a:lnTo>
                  <a:lnTo>
                    <a:pt x="8077135" y="1208080"/>
                  </a:lnTo>
                  <a:lnTo>
                    <a:pt x="8268421" y="1196412"/>
                  </a:lnTo>
                  <a:lnTo>
                    <a:pt x="8448777" y="1179808"/>
                  </a:lnTo>
                  <a:lnTo>
                    <a:pt x="8622105" y="1156472"/>
                  </a:lnTo>
                  <a:lnTo>
                    <a:pt x="8786065" y="1128648"/>
                  </a:lnTo>
                  <a:lnTo>
                    <a:pt x="8941436" y="1095888"/>
                  </a:lnTo>
                  <a:lnTo>
                    <a:pt x="9089780" y="1058192"/>
                  </a:lnTo>
                  <a:lnTo>
                    <a:pt x="9144000" y="1042091"/>
                  </a:lnTo>
                  <a:lnTo>
                    <a:pt x="9144000" y="1193668"/>
                  </a:lnTo>
                  <a:lnTo>
                    <a:pt x="8996870" y="1222889"/>
                  </a:lnTo>
                  <a:lnTo>
                    <a:pt x="8839157" y="1248469"/>
                  </a:lnTo>
                  <a:lnTo>
                    <a:pt x="8672855" y="1268215"/>
                  </a:lnTo>
                  <a:lnTo>
                    <a:pt x="8496403" y="1283921"/>
                  </a:lnTo>
                  <a:lnTo>
                    <a:pt x="8312144" y="1293346"/>
                  </a:lnTo>
                  <a:lnTo>
                    <a:pt x="8117735" y="1297833"/>
                  </a:lnTo>
                  <a:lnTo>
                    <a:pt x="7913176" y="1296038"/>
                  </a:lnTo>
                  <a:lnTo>
                    <a:pt x="7697686" y="1287512"/>
                  </a:lnTo>
                  <a:lnTo>
                    <a:pt x="7473608" y="1272702"/>
                  </a:lnTo>
                  <a:lnTo>
                    <a:pt x="7237038" y="1250713"/>
                  </a:lnTo>
                  <a:lnTo>
                    <a:pt x="6989538" y="1221992"/>
                  </a:lnTo>
                  <a:lnTo>
                    <a:pt x="6731106" y="1184744"/>
                  </a:lnTo>
                  <a:lnTo>
                    <a:pt x="6460183" y="1139867"/>
                  </a:lnTo>
                  <a:lnTo>
                    <a:pt x="6176767" y="1087362"/>
                  </a:lnTo>
                  <a:lnTo>
                    <a:pt x="5882421" y="1025881"/>
                  </a:lnTo>
                  <a:lnTo>
                    <a:pt x="5574801" y="955424"/>
                  </a:lnTo>
                  <a:lnTo>
                    <a:pt x="5253128" y="876890"/>
                  </a:lnTo>
                  <a:lnTo>
                    <a:pt x="4918183" y="788034"/>
                  </a:lnTo>
                  <a:lnTo>
                    <a:pt x="4569183" y="689306"/>
                  </a:lnTo>
                  <a:lnTo>
                    <a:pt x="4207692" y="581602"/>
                  </a:lnTo>
                  <a:lnTo>
                    <a:pt x="4021090" y="522813"/>
                  </a:lnTo>
                  <a:lnTo>
                    <a:pt x="3848542" y="469410"/>
                  </a:lnTo>
                  <a:lnTo>
                    <a:pt x="3518281" y="376067"/>
                  </a:lnTo>
                  <a:lnTo>
                    <a:pt x="3202073" y="296635"/>
                  </a:lnTo>
                  <a:lnTo>
                    <a:pt x="2901481" y="229769"/>
                  </a:lnTo>
                  <a:lnTo>
                    <a:pt x="2613381" y="176366"/>
                  </a:lnTo>
                  <a:lnTo>
                    <a:pt x="2339334" y="135079"/>
                  </a:lnTo>
                  <a:lnTo>
                    <a:pt x="2079341" y="104563"/>
                  </a:lnTo>
                  <a:lnTo>
                    <a:pt x="1831841" y="84368"/>
                  </a:lnTo>
                  <a:lnTo>
                    <a:pt x="1598393" y="74047"/>
                  </a:lnTo>
                  <a:lnTo>
                    <a:pt x="1376658" y="72700"/>
                  </a:lnTo>
                  <a:lnTo>
                    <a:pt x="1167414" y="79881"/>
                  </a:lnTo>
                  <a:lnTo>
                    <a:pt x="970663" y="94241"/>
                  </a:lnTo>
                  <a:lnTo>
                    <a:pt x="785623" y="115333"/>
                  </a:lnTo>
                  <a:lnTo>
                    <a:pt x="612294" y="142708"/>
                  </a:lnTo>
                  <a:lnTo>
                    <a:pt x="450677" y="175019"/>
                  </a:lnTo>
                  <a:lnTo>
                    <a:pt x="299990" y="211818"/>
                  </a:lnTo>
                  <a:lnTo>
                    <a:pt x="160234" y="252656"/>
                  </a:lnTo>
                  <a:lnTo>
                    <a:pt x="31409" y="296635"/>
                  </a:lnTo>
                  <a:lnTo>
                    <a:pt x="0" y="308749"/>
                  </a:lnTo>
                  <a:lnTo>
                    <a:pt x="0" y="161990"/>
                  </a:lnTo>
                  <a:lnTo>
                    <a:pt x="31409" y="152132"/>
                  </a:lnTo>
                  <a:lnTo>
                    <a:pt x="160234" y="118026"/>
                  </a:lnTo>
                  <a:lnTo>
                    <a:pt x="299990" y="86612"/>
                  </a:lnTo>
                  <a:lnTo>
                    <a:pt x="450677" y="59237"/>
                  </a:lnTo>
                  <a:lnTo>
                    <a:pt x="612294" y="35902"/>
                  </a:lnTo>
                  <a:lnTo>
                    <a:pt x="785623" y="17951"/>
                  </a:lnTo>
                  <a:lnTo>
                    <a:pt x="970663" y="5834"/>
                  </a:lnTo>
                  <a:close/>
                </a:path>
              </a:pathLst>
            </a:custGeom>
            <a:solidFill>
              <a:srgbClr val="B329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26" name="Freeform 25"/>
            <p:cNvSpPr>
              <a:spLocks/>
            </p:cNvSpPr>
            <p:nvPr/>
          </p:nvSpPr>
          <p:spPr bwMode="auto">
            <a:xfrm>
              <a:off x="0" y="5071518"/>
              <a:ext cx="4263906" cy="662844"/>
            </a:xfrm>
            <a:custGeom>
              <a:avLst/>
              <a:gdLst>
                <a:gd name="connsiteX0" fmla="*/ 1183641 w 4263906"/>
                <a:gd name="connsiteY0" fmla="*/ 0 h 662844"/>
                <a:gd name="connsiteX1" fmla="*/ 1376548 w 4263906"/>
                <a:gd name="connsiteY1" fmla="*/ 4485 h 662844"/>
                <a:gd name="connsiteX2" fmla="*/ 1577265 w 4263906"/>
                <a:gd name="connsiteY2" fmla="*/ 15697 h 662844"/>
                <a:gd name="connsiteX3" fmla="*/ 1789697 w 4263906"/>
                <a:gd name="connsiteY3" fmla="*/ 33636 h 662844"/>
                <a:gd name="connsiteX4" fmla="*/ 2011501 w 4263906"/>
                <a:gd name="connsiteY4" fmla="*/ 58302 h 662844"/>
                <a:gd name="connsiteX5" fmla="*/ 2243458 w 4263906"/>
                <a:gd name="connsiteY5" fmla="*/ 91040 h 662844"/>
                <a:gd name="connsiteX6" fmla="*/ 2484787 w 4263906"/>
                <a:gd name="connsiteY6" fmla="*/ 131851 h 662844"/>
                <a:gd name="connsiteX7" fmla="*/ 2737051 w 4263906"/>
                <a:gd name="connsiteY7" fmla="*/ 181632 h 662844"/>
                <a:gd name="connsiteX8" fmla="*/ 3000248 w 4263906"/>
                <a:gd name="connsiteY8" fmla="*/ 240830 h 662844"/>
                <a:gd name="connsiteX9" fmla="*/ 3273598 w 4263906"/>
                <a:gd name="connsiteY9" fmla="*/ 309447 h 662844"/>
                <a:gd name="connsiteX10" fmla="*/ 3557101 w 4263906"/>
                <a:gd name="connsiteY10" fmla="*/ 388378 h 662844"/>
                <a:gd name="connsiteX11" fmla="*/ 3852319 w 4263906"/>
                <a:gd name="connsiteY11" fmla="*/ 478073 h 662844"/>
                <a:gd name="connsiteX12" fmla="*/ 4004614 w 4263906"/>
                <a:gd name="connsiteY12" fmla="*/ 527853 h 662844"/>
                <a:gd name="connsiteX13" fmla="*/ 4124888 w 4263906"/>
                <a:gd name="connsiteY13" fmla="*/ 567767 h 662844"/>
                <a:gd name="connsiteX14" fmla="*/ 4241257 w 4263906"/>
                <a:gd name="connsiteY14" fmla="*/ 606336 h 662844"/>
                <a:gd name="connsiteX15" fmla="*/ 4263906 w 4263906"/>
                <a:gd name="connsiteY15" fmla="*/ 662844 h 662844"/>
                <a:gd name="connsiteX16" fmla="*/ 4143632 w 4263906"/>
                <a:gd name="connsiteY16" fmla="*/ 626069 h 662844"/>
                <a:gd name="connsiteX17" fmla="*/ 4022577 w 4263906"/>
                <a:gd name="connsiteY17" fmla="*/ 587949 h 662844"/>
                <a:gd name="connsiteX18" fmla="*/ 3849976 w 4263906"/>
                <a:gd name="connsiteY18" fmla="*/ 535029 h 662844"/>
                <a:gd name="connsiteX19" fmla="*/ 3519613 w 4263906"/>
                <a:gd name="connsiteY19" fmla="*/ 439952 h 662844"/>
                <a:gd name="connsiteX20" fmla="*/ 3203308 w 4263906"/>
                <a:gd name="connsiteY20" fmla="*/ 357882 h 662844"/>
                <a:gd name="connsiteX21" fmla="*/ 2902623 w 4263906"/>
                <a:gd name="connsiteY21" fmla="*/ 288817 h 662844"/>
                <a:gd name="connsiteX22" fmla="*/ 2614433 w 4263906"/>
                <a:gd name="connsiteY22" fmla="*/ 231412 h 662844"/>
                <a:gd name="connsiteX23" fmla="*/ 2340302 w 4263906"/>
                <a:gd name="connsiteY23" fmla="*/ 184771 h 662844"/>
                <a:gd name="connsiteX24" fmla="*/ 2080229 w 4263906"/>
                <a:gd name="connsiteY24" fmla="*/ 149342 h 662844"/>
                <a:gd name="connsiteX25" fmla="*/ 1832652 w 4263906"/>
                <a:gd name="connsiteY25" fmla="*/ 123330 h 662844"/>
                <a:gd name="connsiteX26" fmla="*/ 1599133 w 4263906"/>
                <a:gd name="connsiteY26" fmla="*/ 106288 h 662844"/>
                <a:gd name="connsiteX27" fmla="*/ 1377329 w 4263906"/>
                <a:gd name="connsiteY27" fmla="*/ 97767 h 662844"/>
                <a:gd name="connsiteX28" fmla="*/ 1168021 w 4263906"/>
                <a:gd name="connsiteY28" fmla="*/ 96870 h 662844"/>
                <a:gd name="connsiteX29" fmla="*/ 971209 w 4263906"/>
                <a:gd name="connsiteY29" fmla="*/ 103598 h 662844"/>
                <a:gd name="connsiteX30" fmla="*/ 786112 w 4263906"/>
                <a:gd name="connsiteY30" fmla="*/ 116603 h 662844"/>
                <a:gd name="connsiteX31" fmla="*/ 612730 w 4263906"/>
                <a:gd name="connsiteY31" fmla="*/ 134991 h 662844"/>
                <a:gd name="connsiteX32" fmla="*/ 451063 w 4263906"/>
                <a:gd name="connsiteY32" fmla="*/ 158311 h 662844"/>
                <a:gd name="connsiteX33" fmla="*/ 300330 w 4263906"/>
                <a:gd name="connsiteY33" fmla="*/ 186117 h 662844"/>
                <a:gd name="connsiteX34" fmla="*/ 160531 w 4263906"/>
                <a:gd name="connsiteY34" fmla="*/ 218407 h 662844"/>
                <a:gd name="connsiteX35" fmla="*/ 31665 w 4263906"/>
                <a:gd name="connsiteY35" fmla="*/ 253388 h 662844"/>
                <a:gd name="connsiteX36" fmla="*/ 0 w 4263906"/>
                <a:gd name="connsiteY36" fmla="*/ 263197 h 662844"/>
                <a:gd name="connsiteX37" fmla="*/ 0 w 4263906"/>
                <a:gd name="connsiteY37" fmla="*/ 125177 h 662844"/>
                <a:gd name="connsiteX38" fmla="*/ 104299 w 4263906"/>
                <a:gd name="connsiteY38" fmla="*/ 100907 h 662844"/>
                <a:gd name="connsiteX39" fmla="*/ 231602 w 4263906"/>
                <a:gd name="connsiteY39" fmla="*/ 75792 h 662844"/>
                <a:gd name="connsiteX40" fmla="*/ 366715 w 4263906"/>
                <a:gd name="connsiteY40" fmla="*/ 52920 h 662844"/>
                <a:gd name="connsiteX41" fmla="*/ 511200 w 4263906"/>
                <a:gd name="connsiteY41" fmla="*/ 33636 h 662844"/>
                <a:gd name="connsiteX42" fmla="*/ 665838 w 4263906"/>
                <a:gd name="connsiteY42" fmla="*/ 18836 h 662844"/>
                <a:gd name="connsiteX43" fmla="*/ 829848 w 4263906"/>
                <a:gd name="connsiteY43" fmla="*/ 7176 h 662844"/>
                <a:gd name="connsiteX44" fmla="*/ 1001668 w 4263906"/>
                <a:gd name="connsiteY44" fmla="*/ 897 h 66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63906" h="662844">
                  <a:moveTo>
                    <a:pt x="1183641" y="0"/>
                  </a:moveTo>
                  <a:lnTo>
                    <a:pt x="1376548" y="4485"/>
                  </a:lnTo>
                  <a:lnTo>
                    <a:pt x="1577265" y="15697"/>
                  </a:lnTo>
                  <a:lnTo>
                    <a:pt x="1789697" y="33636"/>
                  </a:lnTo>
                  <a:lnTo>
                    <a:pt x="2011501" y="58302"/>
                  </a:lnTo>
                  <a:lnTo>
                    <a:pt x="2243458" y="91040"/>
                  </a:lnTo>
                  <a:lnTo>
                    <a:pt x="2484787" y="131851"/>
                  </a:lnTo>
                  <a:lnTo>
                    <a:pt x="2737051" y="181632"/>
                  </a:lnTo>
                  <a:lnTo>
                    <a:pt x="3000248" y="240830"/>
                  </a:lnTo>
                  <a:lnTo>
                    <a:pt x="3273598" y="309447"/>
                  </a:lnTo>
                  <a:lnTo>
                    <a:pt x="3557101" y="388378"/>
                  </a:lnTo>
                  <a:lnTo>
                    <a:pt x="3852319" y="478073"/>
                  </a:lnTo>
                  <a:lnTo>
                    <a:pt x="4004614" y="527853"/>
                  </a:lnTo>
                  <a:lnTo>
                    <a:pt x="4124888" y="567767"/>
                  </a:lnTo>
                  <a:lnTo>
                    <a:pt x="4241257" y="606336"/>
                  </a:lnTo>
                  <a:lnTo>
                    <a:pt x="4263906" y="662844"/>
                  </a:lnTo>
                  <a:lnTo>
                    <a:pt x="4143632" y="626069"/>
                  </a:lnTo>
                  <a:lnTo>
                    <a:pt x="4022577" y="587949"/>
                  </a:lnTo>
                  <a:lnTo>
                    <a:pt x="3849976" y="535029"/>
                  </a:lnTo>
                  <a:lnTo>
                    <a:pt x="3519613" y="439952"/>
                  </a:lnTo>
                  <a:lnTo>
                    <a:pt x="3203308" y="357882"/>
                  </a:lnTo>
                  <a:lnTo>
                    <a:pt x="2902623" y="288817"/>
                  </a:lnTo>
                  <a:lnTo>
                    <a:pt x="2614433" y="231412"/>
                  </a:lnTo>
                  <a:lnTo>
                    <a:pt x="2340302" y="184771"/>
                  </a:lnTo>
                  <a:lnTo>
                    <a:pt x="2080229" y="149342"/>
                  </a:lnTo>
                  <a:lnTo>
                    <a:pt x="1832652" y="123330"/>
                  </a:lnTo>
                  <a:lnTo>
                    <a:pt x="1599133" y="106288"/>
                  </a:lnTo>
                  <a:lnTo>
                    <a:pt x="1377329" y="97767"/>
                  </a:lnTo>
                  <a:lnTo>
                    <a:pt x="1168021" y="96870"/>
                  </a:lnTo>
                  <a:lnTo>
                    <a:pt x="971209" y="103598"/>
                  </a:lnTo>
                  <a:lnTo>
                    <a:pt x="786112" y="116603"/>
                  </a:lnTo>
                  <a:lnTo>
                    <a:pt x="612730" y="134991"/>
                  </a:lnTo>
                  <a:lnTo>
                    <a:pt x="451063" y="158311"/>
                  </a:lnTo>
                  <a:lnTo>
                    <a:pt x="300330" y="186117"/>
                  </a:lnTo>
                  <a:lnTo>
                    <a:pt x="160531" y="218407"/>
                  </a:lnTo>
                  <a:lnTo>
                    <a:pt x="31665" y="253388"/>
                  </a:lnTo>
                  <a:lnTo>
                    <a:pt x="0" y="263197"/>
                  </a:lnTo>
                  <a:lnTo>
                    <a:pt x="0" y="125177"/>
                  </a:lnTo>
                  <a:lnTo>
                    <a:pt x="104299" y="100907"/>
                  </a:lnTo>
                  <a:lnTo>
                    <a:pt x="231602" y="75792"/>
                  </a:lnTo>
                  <a:lnTo>
                    <a:pt x="366715" y="52920"/>
                  </a:lnTo>
                  <a:lnTo>
                    <a:pt x="511200" y="33636"/>
                  </a:lnTo>
                  <a:lnTo>
                    <a:pt x="665838" y="18836"/>
                  </a:lnTo>
                  <a:lnTo>
                    <a:pt x="829848" y="7176"/>
                  </a:lnTo>
                  <a:lnTo>
                    <a:pt x="1001668" y="89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27" name="Freeform 26"/>
            <p:cNvSpPr>
              <a:spLocks/>
            </p:cNvSpPr>
            <p:nvPr/>
          </p:nvSpPr>
          <p:spPr bwMode="auto">
            <a:xfrm>
              <a:off x="4256880" y="5842947"/>
              <a:ext cx="4887120" cy="845476"/>
            </a:xfrm>
            <a:custGeom>
              <a:avLst/>
              <a:gdLst>
                <a:gd name="connsiteX0" fmla="*/ 0 w 4887120"/>
                <a:gd name="connsiteY0" fmla="*/ 0 h 845476"/>
                <a:gd name="connsiteX1" fmla="*/ 202191 w 4887120"/>
                <a:gd name="connsiteY1" fmla="*/ 66004 h 845476"/>
                <a:gd name="connsiteX2" fmla="*/ 590960 w 4887120"/>
                <a:gd name="connsiteY2" fmla="*/ 184092 h 845476"/>
                <a:gd name="connsiteX3" fmla="*/ 964896 w 4887120"/>
                <a:gd name="connsiteY3" fmla="*/ 288710 h 845476"/>
                <a:gd name="connsiteX4" fmla="*/ 1322438 w 4887120"/>
                <a:gd name="connsiteY4" fmla="*/ 380756 h 845476"/>
                <a:gd name="connsiteX5" fmla="*/ 1665147 w 4887120"/>
                <a:gd name="connsiteY5" fmla="*/ 458883 h 845476"/>
                <a:gd name="connsiteX6" fmla="*/ 1992244 w 4887120"/>
                <a:gd name="connsiteY6" fmla="*/ 525336 h 845476"/>
                <a:gd name="connsiteX7" fmla="*/ 2305288 w 4887120"/>
                <a:gd name="connsiteY7" fmla="*/ 580563 h 845476"/>
                <a:gd name="connsiteX8" fmla="*/ 2602719 w 4887120"/>
                <a:gd name="connsiteY8" fmla="*/ 625015 h 845476"/>
                <a:gd name="connsiteX9" fmla="*/ 2886099 w 4887120"/>
                <a:gd name="connsiteY9" fmla="*/ 658690 h 845476"/>
                <a:gd name="connsiteX10" fmla="*/ 3154646 w 4887120"/>
                <a:gd name="connsiteY10" fmla="*/ 683385 h 845476"/>
                <a:gd name="connsiteX11" fmla="*/ 3409922 w 4887120"/>
                <a:gd name="connsiteY11" fmla="*/ 698652 h 845476"/>
                <a:gd name="connsiteX12" fmla="*/ 3652707 w 4887120"/>
                <a:gd name="connsiteY12" fmla="*/ 705836 h 845476"/>
                <a:gd name="connsiteX13" fmla="*/ 3880659 w 4887120"/>
                <a:gd name="connsiteY13" fmla="*/ 705387 h 845476"/>
                <a:gd name="connsiteX14" fmla="*/ 4096902 w 4887120"/>
                <a:gd name="connsiteY14" fmla="*/ 697305 h 845476"/>
                <a:gd name="connsiteX15" fmla="*/ 4300654 w 4887120"/>
                <a:gd name="connsiteY15" fmla="*/ 683385 h 845476"/>
                <a:gd name="connsiteX16" fmla="*/ 4491135 w 4887120"/>
                <a:gd name="connsiteY16" fmla="*/ 663180 h 845476"/>
                <a:gd name="connsiteX17" fmla="*/ 4669906 w 4887120"/>
                <a:gd name="connsiteY17" fmla="*/ 638036 h 845476"/>
                <a:gd name="connsiteX18" fmla="*/ 4836186 w 4887120"/>
                <a:gd name="connsiteY18" fmla="*/ 608402 h 845476"/>
                <a:gd name="connsiteX19" fmla="*/ 4887120 w 4887120"/>
                <a:gd name="connsiteY19" fmla="*/ 597361 h 845476"/>
                <a:gd name="connsiteX20" fmla="*/ 4887120 w 4887120"/>
                <a:gd name="connsiteY20" fmla="*/ 782168 h 845476"/>
                <a:gd name="connsiteX21" fmla="*/ 4884588 w 4887120"/>
                <a:gd name="connsiteY21" fmla="*/ 782616 h 845476"/>
                <a:gd name="connsiteX22" fmla="*/ 4722210 w 4887120"/>
                <a:gd name="connsiteY22" fmla="*/ 805964 h 845476"/>
                <a:gd name="connsiteX23" fmla="*/ 4546562 w 4887120"/>
                <a:gd name="connsiteY23" fmla="*/ 824373 h 845476"/>
                <a:gd name="connsiteX24" fmla="*/ 4357642 w 4887120"/>
                <a:gd name="connsiteY24" fmla="*/ 837843 h 845476"/>
                <a:gd name="connsiteX25" fmla="*/ 4157794 w 4887120"/>
                <a:gd name="connsiteY25" fmla="*/ 845027 h 845476"/>
                <a:gd name="connsiteX26" fmla="*/ 3943893 w 4887120"/>
                <a:gd name="connsiteY26" fmla="*/ 845476 h 845476"/>
                <a:gd name="connsiteX27" fmla="*/ 3715940 w 4887120"/>
                <a:gd name="connsiteY27" fmla="*/ 839190 h 845476"/>
                <a:gd name="connsiteX28" fmla="*/ 3475497 w 4887120"/>
                <a:gd name="connsiteY28" fmla="*/ 824822 h 845476"/>
                <a:gd name="connsiteX29" fmla="*/ 3220221 w 4887120"/>
                <a:gd name="connsiteY29" fmla="*/ 802821 h 845476"/>
                <a:gd name="connsiteX30" fmla="*/ 2950113 w 4887120"/>
                <a:gd name="connsiteY30" fmla="*/ 771390 h 845476"/>
                <a:gd name="connsiteX31" fmla="*/ 2665953 w 4887120"/>
                <a:gd name="connsiteY31" fmla="*/ 730531 h 845476"/>
                <a:gd name="connsiteX32" fmla="*/ 2366960 w 4887120"/>
                <a:gd name="connsiteY32" fmla="*/ 679793 h 845476"/>
                <a:gd name="connsiteX33" fmla="*/ 2052354 w 4887120"/>
                <a:gd name="connsiteY33" fmla="*/ 618729 h 845476"/>
                <a:gd name="connsiteX34" fmla="*/ 1720574 w 4887120"/>
                <a:gd name="connsiteY34" fmla="*/ 545541 h 845476"/>
                <a:gd name="connsiteX35" fmla="*/ 1374742 w 4887120"/>
                <a:gd name="connsiteY35" fmla="*/ 460679 h 845476"/>
                <a:gd name="connsiteX36" fmla="*/ 1010174 w 4887120"/>
                <a:gd name="connsiteY36" fmla="*/ 363245 h 845476"/>
                <a:gd name="connsiteX37" fmla="*/ 629993 w 4887120"/>
                <a:gd name="connsiteY37" fmla="*/ 253239 h 845476"/>
                <a:gd name="connsiteX38" fmla="*/ 233417 w 4887120"/>
                <a:gd name="connsiteY38" fmla="*/ 129314 h 845476"/>
                <a:gd name="connsiteX39" fmla="*/ 26543 w 4887120"/>
                <a:gd name="connsiteY39" fmla="*/ 61065 h 8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87120" h="845476">
                  <a:moveTo>
                    <a:pt x="0" y="0"/>
                  </a:moveTo>
                  <a:lnTo>
                    <a:pt x="202191" y="66004"/>
                  </a:lnTo>
                  <a:lnTo>
                    <a:pt x="590960" y="184092"/>
                  </a:lnTo>
                  <a:lnTo>
                    <a:pt x="964896" y="288710"/>
                  </a:lnTo>
                  <a:lnTo>
                    <a:pt x="1322438" y="380756"/>
                  </a:lnTo>
                  <a:lnTo>
                    <a:pt x="1665147" y="458883"/>
                  </a:lnTo>
                  <a:lnTo>
                    <a:pt x="1992244" y="525336"/>
                  </a:lnTo>
                  <a:lnTo>
                    <a:pt x="2305288" y="580563"/>
                  </a:lnTo>
                  <a:lnTo>
                    <a:pt x="2602719" y="625015"/>
                  </a:lnTo>
                  <a:lnTo>
                    <a:pt x="2886099" y="658690"/>
                  </a:lnTo>
                  <a:lnTo>
                    <a:pt x="3154646" y="683385"/>
                  </a:lnTo>
                  <a:lnTo>
                    <a:pt x="3409922" y="698652"/>
                  </a:lnTo>
                  <a:lnTo>
                    <a:pt x="3652707" y="705836"/>
                  </a:lnTo>
                  <a:lnTo>
                    <a:pt x="3880659" y="705387"/>
                  </a:lnTo>
                  <a:lnTo>
                    <a:pt x="4096902" y="697305"/>
                  </a:lnTo>
                  <a:lnTo>
                    <a:pt x="4300654" y="683385"/>
                  </a:lnTo>
                  <a:lnTo>
                    <a:pt x="4491135" y="663180"/>
                  </a:lnTo>
                  <a:lnTo>
                    <a:pt x="4669906" y="638036"/>
                  </a:lnTo>
                  <a:lnTo>
                    <a:pt x="4836186" y="608402"/>
                  </a:lnTo>
                  <a:lnTo>
                    <a:pt x="4887120" y="597361"/>
                  </a:lnTo>
                  <a:lnTo>
                    <a:pt x="4887120" y="782168"/>
                  </a:lnTo>
                  <a:lnTo>
                    <a:pt x="4884588" y="782616"/>
                  </a:lnTo>
                  <a:lnTo>
                    <a:pt x="4722210" y="805964"/>
                  </a:lnTo>
                  <a:lnTo>
                    <a:pt x="4546562" y="824373"/>
                  </a:lnTo>
                  <a:lnTo>
                    <a:pt x="4357642" y="837843"/>
                  </a:lnTo>
                  <a:lnTo>
                    <a:pt x="4157794" y="845027"/>
                  </a:lnTo>
                  <a:lnTo>
                    <a:pt x="3943893" y="845476"/>
                  </a:lnTo>
                  <a:lnTo>
                    <a:pt x="3715940" y="839190"/>
                  </a:lnTo>
                  <a:lnTo>
                    <a:pt x="3475497" y="824822"/>
                  </a:lnTo>
                  <a:lnTo>
                    <a:pt x="3220221" y="802821"/>
                  </a:lnTo>
                  <a:lnTo>
                    <a:pt x="2950113" y="771390"/>
                  </a:lnTo>
                  <a:lnTo>
                    <a:pt x="2665953" y="730531"/>
                  </a:lnTo>
                  <a:lnTo>
                    <a:pt x="2366960" y="679793"/>
                  </a:lnTo>
                  <a:lnTo>
                    <a:pt x="2052354" y="618729"/>
                  </a:lnTo>
                  <a:lnTo>
                    <a:pt x="1720574" y="545541"/>
                  </a:lnTo>
                  <a:lnTo>
                    <a:pt x="1374742" y="460679"/>
                  </a:lnTo>
                  <a:lnTo>
                    <a:pt x="1010174" y="363245"/>
                  </a:lnTo>
                  <a:lnTo>
                    <a:pt x="629993" y="253239"/>
                  </a:lnTo>
                  <a:lnTo>
                    <a:pt x="233417" y="129314"/>
                  </a:lnTo>
                  <a:lnTo>
                    <a:pt x="26543" y="61065"/>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grpSp>
      <p:sp>
        <p:nvSpPr>
          <p:cNvPr id="2" name="Title 1"/>
          <p:cNvSpPr>
            <a:spLocks noGrp="1"/>
          </p:cNvSpPr>
          <p:nvPr>
            <p:ph type="title"/>
          </p:nvPr>
        </p:nvSpPr>
        <p:spPr/>
        <p:txBody>
          <a:bodyPr/>
          <a:lstStyle>
            <a:lvl1pPr>
              <a:defRPr b="1">
                <a:solidFill>
                  <a:srgbClr val="9E191E"/>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p:spPr>
        <p:txBody>
          <a:bodyPr/>
          <a:lstStyle>
            <a:lvl1pPr>
              <a:defRPr>
                <a:solidFill>
                  <a:srgbClr val="9E191E"/>
                </a:solidFill>
              </a:defRPr>
            </a:lvl1pPr>
            <a:lvl2pPr>
              <a:defRPr>
                <a:solidFill>
                  <a:srgbClr val="9E191E"/>
                </a:solidFill>
              </a:defRPr>
            </a:lvl2pPr>
            <a:lvl3pPr>
              <a:defRPr>
                <a:solidFill>
                  <a:srgbClr val="9E191E"/>
                </a:solidFill>
              </a:defRPr>
            </a:lvl3pPr>
            <a:lvl4pPr>
              <a:defRPr>
                <a:solidFill>
                  <a:srgbClr val="9E191E"/>
                </a:solidFill>
              </a:defRPr>
            </a:lvl4pPr>
            <a:lvl5pPr>
              <a:defRPr>
                <a:solidFill>
                  <a:srgbClr val="9E191E"/>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5720634"/>
            <a:ext cx="2743200" cy="365125"/>
          </a:xfrm>
        </p:spPr>
        <p:txBody>
          <a:bodyPr/>
          <a:lstStyle>
            <a:lvl1pPr>
              <a:defRPr>
                <a:solidFill>
                  <a:schemeClr val="tx1"/>
                </a:solidFill>
              </a:defRPr>
            </a:lvl1pPr>
          </a:lstStyle>
          <a:p>
            <a:fld id="{28D67988-2777-4CB8-BB81-9C50F7B90D90}" type="datetimeFigureOut">
              <a:rPr lang="en-CA" smtClean="0"/>
              <a:t>2024-02-06</a:t>
            </a:fld>
            <a:endParaRPr lang="en-CA"/>
          </a:p>
        </p:txBody>
      </p:sp>
      <p:sp>
        <p:nvSpPr>
          <p:cNvPr id="5" name="Footer Placeholder 4"/>
          <p:cNvSpPr>
            <a:spLocks noGrp="1"/>
          </p:cNvSpPr>
          <p:nvPr>
            <p:ph type="ftr" sz="quarter" idx="11"/>
          </p:nvPr>
        </p:nvSpPr>
        <p:spPr>
          <a:xfrm>
            <a:off x="838200" y="6356351"/>
            <a:ext cx="4114800" cy="365125"/>
          </a:xfrm>
        </p:spPr>
        <p:txBody>
          <a:bodyPr/>
          <a:lstStyle>
            <a:lvl1pPr algn="l">
              <a:defRPr>
                <a:solidFill>
                  <a:schemeClr val="tx1"/>
                </a:solidFill>
              </a:defRPr>
            </a:lvl1pPr>
          </a:lstStyle>
          <a:p>
            <a:endParaRPr lang="en-CA"/>
          </a:p>
        </p:txBody>
      </p:sp>
      <p:sp>
        <p:nvSpPr>
          <p:cNvPr id="6" name="Slide Number Placeholder 5"/>
          <p:cNvSpPr>
            <a:spLocks noGrp="1"/>
          </p:cNvSpPr>
          <p:nvPr>
            <p:ph type="sldNum" sz="quarter" idx="12"/>
          </p:nvPr>
        </p:nvSpPr>
        <p:spPr>
          <a:xfrm>
            <a:off x="5386470" y="6356351"/>
            <a:ext cx="1419061" cy="365125"/>
          </a:xfrm>
        </p:spPr>
        <p:txBody>
          <a:bodyPr/>
          <a:lstStyle>
            <a:lvl1pPr algn="ctr">
              <a:defRPr>
                <a:solidFill>
                  <a:schemeClr val="bg1"/>
                </a:solidFill>
              </a:defRPr>
            </a:lvl1pPr>
          </a:lstStyle>
          <a:p>
            <a:fld id="{A19278DF-3A57-406B-AC48-F9AE36361FDF}" type="slidenum">
              <a:rPr lang="en-CA" smtClean="0"/>
              <a:t>‹#›</a:t>
            </a:fld>
            <a:endParaRPr lang="en-CA"/>
          </a:p>
        </p:txBody>
      </p:sp>
    </p:spTree>
    <p:extLst>
      <p:ext uri="{BB962C8B-B14F-4D97-AF65-F5344CB8AC3E}">
        <p14:creationId xmlns:p14="http://schemas.microsoft.com/office/powerpoint/2010/main" val="409211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D67988-2777-4CB8-BB81-9C50F7B90D90}" type="datetimeFigureOut">
              <a:rPr lang="en-CA" smtClean="0"/>
              <a:t>2024-02-06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278DF-3A57-406B-AC48-F9AE36361FDF}" type="slidenum">
              <a:rPr lang="en-CA" smtClean="0"/>
              <a:t>‹#›</a:t>
            </a:fld>
            <a:endParaRPr lang="en-CA"/>
          </a:p>
        </p:txBody>
      </p:sp>
    </p:spTree>
    <p:extLst>
      <p:ext uri="{BB962C8B-B14F-4D97-AF65-F5344CB8AC3E}">
        <p14:creationId xmlns:p14="http://schemas.microsoft.com/office/powerpoint/2010/main" val="251069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60102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15875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09845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0147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12413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2/6/2024</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32678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hyperlink" Target="http://www.presentationgo.com/" TargetMode="External"/><Relationship Id="rId3" Type="http://schemas.openxmlformats.org/officeDocument/2006/relationships/slideLayout" Target="../slideLayouts/slideLayout36.xml"/><Relationship Id="rId7"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2/6/2024</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5656406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solidFill>
                <a:prstClr val="black"/>
              </a:solidFill>
            </a:endParaRPr>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02480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solidFill>
                  <a:prstClr val="black"/>
                </a:solidFill>
              </a:rPr>
              <a:pPr/>
              <a:t>2/6/2024</a:t>
            </a:fld>
            <a:endParaRPr lang="en-US">
              <a:solidFill>
                <a:prstClr val="black"/>
              </a:solidFill>
            </a:endParaRPr>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solidFill>
                <a:prstClr val="black"/>
              </a:solidFill>
            </a:endParaRPr>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572571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67988-2777-4CB8-BB81-9C50F7B90D90}" type="datetimeFigureOut">
              <a:rPr lang="en-CA" smtClean="0"/>
              <a:t>2024-02-06</a:t>
            </a:fld>
            <a:endParaRPr lang="en-CA"/>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278DF-3A57-406B-AC48-F9AE36361FDF}" type="slidenum">
              <a:rPr lang="en-CA" smtClean="0"/>
              <a:t>‹#›</a:t>
            </a:fld>
            <a:endParaRPr lang="en-CA"/>
          </a:p>
        </p:txBody>
      </p:sp>
      <p:grpSp>
        <p:nvGrpSpPr>
          <p:cNvPr id="7" name="Group 6"/>
          <p:cNvGrpSpPr/>
          <p:nvPr/>
        </p:nvGrpSpPr>
        <p:grpSpPr>
          <a:xfrm>
            <a:off x="-2206543" y="-73804"/>
            <a:ext cx="1977373" cy="612144"/>
            <a:chOff x="-2096383" y="21447"/>
            <a:chExt cx="1483030" cy="612144"/>
          </a:xfrm>
        </p:grpSpPr>
        <p:sp>
          <p:nvSpPr>
            <p:cNvPr id="8" name="TextBox 7"/>
            <p:cNvSpPr txBox="1"/>
            <p:nvPr userDrawn="1"/>
          </p:nvSpPr>
          <p:spPr>
            <a:xfrm>
              <a:off x="-2096383" y="21447"/>
              <a:ext cx="249107"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9" name="TextBox 8"/>
            <p:cNvSpPr txBox="1"/>
            <p:nvPr userDrawn="1"/>
          </p:nvSpPr>
          <p:spPr>
            <a:xfrm>
              <a:off x="-1002010" y="387370"/>
              <a:ext cx="312827"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0" name="Picture 9"/>
            <p:cNvPicPr>
              <a:picLocks noChangeAspect="1"/>
            </p:cNvPicPr>
            <p:nvPr userDrawn="1"/>
          </p:nvPicPr>
          <p:blipFill>
            <a:blip r:embed="rId7"/>
            <a:stretch>
              <a:fillRect/>
            </a:stretch>
          </p:blipFill>
          <p:spPr>
            <a:xfrm>
              <a:off x="-2018604" y="234547"/>
              <a:ext cx="1405251" cy="185944"/>
            </a:xfrm>
            <a:prstGeom prst="rect">
              <a:avLst/>
            </a:prstGeom>
          </p:spPr>
        </p:pic>
      </p:grpSp>
      <p:sp>
        <p:nvSpPr>
          <p:cNvPr id="11" name="Rectangle 10"/>
          <p:cNvSpPr/>
          <p:nvPr/>
        </p:nvSpPr>
        <p:spPr>
          <a:xfrm>
            <a:off x="-118532" y="6959601"/>
            <a:ext cx="1029449" cy="215444"/>
          </a:xfrm>
          <a:prstGeom prst="rect">
            <a:avLst/>
          </a:prstGeom>
        </p:spPr>
        <p:txBody>
          <a:bodyPr wrap="none">
            <a:spAutoFit/>
          </a:bodyPr>
          <a:lstStyle/>
          <a:p>
            <a:r>
              <a:rPr lang="en-US" sz="800" b="0" i="0">
                <a:solidFill>
                  <a:srgbClr val="555555"/>
                </a:solidFill>
                <a:effectLst/>
                <a:latin typeface="Open Sans" panose="020B0606030504020204" pitchFamily="34" charset="0"/>
              </a:rPr>
              <a:t>© </a:t>
            </a:r>
            <a:r>
              <a:rPr lang="en-US" sz="800" b="0" i="0" u="none" strike="noStrike">
                <a:solidFill>
                  <a:srgbClr val="A5CD28"/>
                </a:solidFill>
                <a:effectLst/>
                <a:latin typeface="Open Sans" panose="020B0606030504020204" pitchFamily="34" charset="0"/>
                <a:hlinkClick r:id="rId8" tooltip="PresentationGo!"/>
              </a:rPr>
              <a:t>presentationgo.com</a:t>
            </a:r>
            <a:endParaRPr lang="en-US" sz="800"/>
          </a:p>
        </p:txBody>
      </p:sp>
    </p:spTree>
    <p:extLst>
      <p:ext uri="{BB962C8B-B14F-4D97-AF65-F5344CB8AC3E}">
        <p14:creationId xmlns:p14="http://schemas.microsoft.com/office/powerpoint/2010/main" val="612824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hyperlink" Target="https://raventrust.com/territorial-acknowledgement/?utm_source=google_cpc&amp;utm_medium=ad_grant&amp;utm_campaign=resources&amp;gclid=EAIaIQobChMI4bq03cL8_AIVngWtBh1_cwAJEAAYASAAEgJouvD_BwE"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www.sd44.ca/school/onlinelearning/Registration"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academies@sd44.ca" TargetMode="External"/><Relationship Id="rId2" Type="http://schemas.openxmlformats.org/officeDocument/2006/relationships/hyperlink" Target="https://www.sd44.ca/ProgramsServices/Academies/Pages/default.aspx#/=" TargetMode="External"/><Relationship Id="rId1" Type="http://schemas.openxmlformats.org/officeDocument/2006/relationships/slideLayout" Target="../slideLayouts/slideLayout7.xml"/><Relationship Id="rId4" Type="http://schemas.openxmlformats.org/officeDocument/2006/relationships/hyperlink" Target="mailto:jwong@sd44.ca"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sd44.ca/school/onlinelearning/Pages/default.asp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8281-3783-403A-B1AB-0182A003DFE3}"/>
              </a:ext>
            </a:extLst>
          </p:cNvPr>
          <p:cNvSpPr>
            <a:spLocks noGrp="1"/>
          </p:cNvSpPr>
          <p:nvPr>
            <p:ph type="ctrTitle"/>
          </p:nvPr>
        </p:nvSpPr>
        <p:spPr>
          <a:xfrm>
            <a:off x="909886" y="2096939"/>
            <a:ext cx="9879601" cy="3784746"/>
          </a:xfrm>
        </p:spPr>
        <p:txBody>
          <a:bodyPr>
            <a:noAutofit/>
          </a:bodyPr>
          <a:lstStyle/>
          <a:p>
            <a:pPr algn="ctr"/>
            <a:r>
              <a:rPr lang="en-US" sz="4800">
                <a:solidFill>
                  <a:srgbClr val="0070C0"/>
                </a:solidFill>
              </a:rPr>
              <a:t>Welcome Parents and Guardians</a:t>
            </a:r>
            <a:br>
              <a:rPr lang="en-US" sz="4800">
                <a:solidFill>
                  <a:srgbClr val="0070C0"/>
                </a:solidFill>
              </a:rPr>
            </a:br>
            <a:r>
              <a:rPr lang="en-US" sz="4800">
                <a:solidFill>
                  <a:srgbClr val="0070C0"/>
                </a:solidFill>
              </a:rPr>
              <a:t>Handsworth Secondary </a:t>
            </a:r>
            <a:br>
              <a:rPr lang="en-US" sz="4800">
                <a:solidFill>
                  <a:srgbClr val="0070C0"/>
                </a:solidFill>
              </a:rPr>
            </a:br>
            <a:r>
              <a:rPr lang="en-US" sz="4800">
                <a:solidFill>
                  <a:srgbClr val="0070C0"/>
                </a:solidFill>
              </a:rPr>
              <a:t>2024  -  2025</a:t>
            </a:r>
            <a:br>
              <a:rPr lang="en-US" sz="4800">
                <a:solidFill>
                  <a:srgbClr val="0070C0"/>
                </a:solidFill>
              </a:rPr>
            </a:br>
            <a:r>
              <a:rPr lang="en-US" sz="4800">
                <a:solidFill>
                  <a:srgbClr val="0070C0"/>
                </a:solidFill>
              </a:rPr>
              <a:t>Grade 8 into 9 </a:t>
            </a:r>
            <a:br>
              <a:rPr lang="en-US" sz="4800">
                <a:solidFill>
                  <a:srgbClr val="0070C0"/>
                </a:solidFill>
              </a:rPr>
            </a:br>
            <a:r>
              <a:rPr lang="en-US" sz="4800">
                <a:solidFill>
                  <a:srgbClr val="0070C0"/>
                </a:solidFill>
              </a:rPr>
              <a:t>Programming Presentation</a:t>
            </a:r>
          </a:p>
        </p:txBody>
      </p:sp>
      <p:sp>
        <p:nvSpPr>
          <p:cNvPr id="4" name="TextBox 3">
            <a:extLst>
              <a:ext uri="{FF2B5EF4-FFF2-40B4-BE49-F238E27FC236}">
                <a16:creationId xmlns:a16="http://schemas.microsoft.com/office/drawing/2014/main" id="{2CF640DD-C1E5-82CB-AD2D-B7025962BA7B}"/>
              </a:ext>
            </a:extLst>
          </p:cNvPr>
          <p:cNvSpPr txBox="1"/>
          <p:nvPr/>
        </p:nvSpPr>
        <p:spPr>
          <a:xfrm>
            <a:off x="-662609" y="3660913"/>
            <a:ext cx="2743200"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Picture 6">
            <a:extLst>
              <a:ext uri="{FF2B5EF4-FFF2-40B4-BE49-F238E27FC236}">
                <a16:creationId xmlns:a16="http://schemas.microsoft.com/office/drawing/2014/main" id="{93068B59-567C-00A0-35FF-7842C83CF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85" y="386683"/>
            <a:ext cx="3046978" cy="1621424"/>
          </a:xfrm>
          <a:prstGeom prst="rect">
            <a:avLst/>
          </a:prstGeom>
        </p:spPr>
      </p:pic>
    </p:spTree>
    <p:extLst>
      <p:ext uri="{BB962C8B-B14F-4D97-AF65-F5344CB8AC3E}">
        <p14:creationId xmlns:p14="http://schemas.microsoft.com/office/powerpoint/2010/main" val="27746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BEB9709D-48E0-90B7-E124-12ABF9BADC0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C3BBABB-3225-30C4-265D-9DDDC98D5E5A}"/>
              </a:ext>
            </a:extLst>
          </p:cNvPr>
          <p:cNvSpPr/>
          <p:nvPr/>
        </p:nvSpPr>
        <p:spPr>
          <a:xfrm>
            <a:off x="787568" y="315626"/>
            <a:ext cx="10791262" cy="707886"/>
          </a:xfrm>
          <a:prstGeom prst="rect">
            <a:avLst/>
          </a:prstGeom>
        </p:spPr>
        <p:txBody>
          <a:bodyPr wrap="square" lIns="91440" tIns="45720" rIns="91440" bIns="45720" anchor="t">
            <a:spAutoFit/>
          </a:bodyPr>
          <a:lstStyle/>
          <a:p>
            <a:r>
              <a:rPr lang="en-CA" sz="4000" b="1" err="1">
                <a:solidFill>
                  <a:schemeClr val="accent1"/>
                </a:solidFill>
              </a:rPr>
              <a:t>MyEd</a:t>
            </a:r>
            <a:r>
              <a:rPr lang="en-CA" sz="4000" b="1">
                <a:solidFill>
                  <a:schemeClr val="accent1"/>
                </a:solidFill>
              </a:rPr>
              <a:t> Student Course Request Entry</a:t>
            </a:r>
          </a:p>
        </p:txBody>
      </p:sp>
      <p:sp>
        <p:nvSpPr>
          <p:cNvPr id="2" name="TextBox 1">
            <a:extLst>
              <a:ext uri="{FF2B5EF4-FFF2-40B4-BE49-F238E27FC236}">
                <a16:creationId xmlns:a16="http://schemas.microsoft.com/office/drawing/2014/main" id="{725BC303-2508-0695-FF6C-4401A951B924}"/>
              </a:ext>
            </a:extLst>
          </p:cNvPr>
          <p:cNvSpPr txBox="1"/>
          <p:nvPr/>
        </p:nvSpPr>
        <p:spPr>
          <a:xfrm>
            <a:off x="1990877" y="1614714"/>
            <a:ext cx="8210246"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u="sng" dirty="0">
                <a:solidFill>
                  <a:schemeClr val="accent1"/>
                </a:solidFill>
              </a:rPr>
              <a:t>Temporary Password for reset</a:t>
            </a:r>
            <a:endParaRPr lang="en-US" u="sng" dirty="0">
              <a:solidFill>
                <a:schemeClr val="accent1"/>
              </a:solidFill>
            </a:endParaRPr>
          </a:p>
          <a:p>
            <a:pPr algn="ctr"/>
            <a:endParaRPr lang="en-US" sz="4000" b="1" dirty="0">
              <a:solidFill>
                <a:schemeClr val="accent1"/>
              </a:solidFill>
            </a:endParaRPr>
          </a:p>
          <a:p>
            <a:pPr algn="ctr"/>
            <a:r>
              <a:rPr lang="en-US" sz="4400" b="1" dirty="0">
                <a:solidFill>
                  <a:srgbClr val="C00000"/>
                </a:solidFill>
              </a:rPr>
              <a:t>Was sent to families Friday Feb 2 and to students with login info Tuesday Feb 6 </a:t>
            </a:r>
          </a:p>
        </p:txBody>
      </p:sp>
    </p:spTree>
    <p:extLst>
      <p:ext uri="{BB962C8B-B14F-4D97-AF65-F5344CB8AC3E}">
        <p14:creationId xmlns:p14="http://schemas.microsoft.com/office/powerpoint/2010/main" val="286342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41515" y="457200"/>
            <a:ext cx="6161314" cy="1012371"/>
          </a:xfrm>
          <a:solidFill>
            <a:schemeClr val="accent1">
              <a:lumMod val="60000"/>
              <a:lumOff val="40000"/>
            </a:schemeClr>
          </a:solidFill>
        </p:spPr>
        <p:txBody>
          <a:bodyPr>
            <a:noAutofit/>
          </a:bodyPr>
          <a:lstStyle/>
          <a:p>
            <a:pPr algn="ctr"/>
            <a:br>
              <a:rPr lang="en-CA" sz="4400">
                <a:solidFill>
                  <a:srgbClr val="FF0000"/>
                </a:solidFill>
              </a:rPr>
            </a:br>
            <a:r>
              <a:rPr lang="en-CA" sz="4400">
                <a:solidFill>
                  <a:srgbClr val="FF0000"/>
                </a:solidFill>
              </a:rPr>
              <a:t> Electives</a:t>
            </a:r>
          </a:p>
        </p:txBody>
      </p:sp>
      <p:sp>
        <p:nvSpPr>
          <p:cNvPr id="8" name="Subtitle 7"/>
          <p:cNvSpPr>
            <a:spLocks noGrp="1"/>
          </p:cNvSpPr>
          <p:nvPr>
            <p:ph type="subTitle" idx="1"/>
          </p:nvPr>
        </p:nvSpPr>
        <p:spPr>
          <a:xfrm flipV="1">
            <a:off x="250371" y="206829"/>
            <a:ext cx="5519059" cy="54429"/>
          </a:xfrm>
        </p:spPr>
        <p:txBody>
          <a:bodyPr>
            <a:normAutofit fontScale="25000" lnSpcReduction="20000"/>
          </a:bodyPr>
          <a:lstStyle/>
          <a:p>
            <a:endParaRPr lang="en-CA"/>
          </a:p>
        </p:txBody>
      </p:sp>
      <p:graphicFrame>
        <p:nvGraphicFramePr>
          <p:cNvPr id="11" name="Diagram 10"/>
          <p:cNvGraphicFramePr/>
          <p:nvPr>
            <p:extLst>
              <p:ext uri="{D42A27DB-BD31-4B8C-83A1-F6EECF244321}">
                <p14:modId xmlns:p14="http://schemas.microsoft.com/office/powerpoint/2010/main" val="1644234722"/>
              </p:ext>
            </p:extLst>
          </p:nvPr>
        </p:nvGraphicFramePr>
        <p:xfrm>
          <a:off x="2933692" y="1466081"/>
          <a:ext cx="8865188" cy="5825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extLst>
              <p:ext uri="{D42A27DB-BD31-4B8C-83A1-F6EECF244321}">
                <p14:modId xmlns:p14="http://schemas.microsoft.com/office/powerpoint/2010/main" val="35921869"/>
              </p:ext>
            </p:extLst>
          </p:nvPr>
        </p:nvGraphicFramePr>
        <p:xfrm>
          <a:off x="397164" y="1884439"/>
          <a:ext cx="2927927" cy="14683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2001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6A10-0935-00ED-9AD8-843B05EE500D}"/>
              </a:ext>
            </a:extLst>
          </p:cNvPr>
          <p:cNvSpPr>
            <a:spLocks noGrp="1"/>
          </p:cNvSpPr>
          <p:nvPr>
            <p:ph type="title"/>
          </p:nvPr>
        </p:nvSpPr>
        <p:spPr>
          <a:xfrm>
            <a:off x="372319" y="2240244"/>
            <a:ext cx="10998496" cy="1717704"/>
          </a:xfrm>
        </p:spPr>
        <p:txBody>
          <a:bodyPr>
            <a:normAutofit fontScale="90000"/>
          </a:bodyPr>
          <a:lstStyle/>
          <a:p>
            <a:r>
              <a:rPr lang="en-US"/>
              <a:t>What can I expect to learn in Electives?</a:t>
            </a:r>
            <a:br>
              <a:rPr lang="en-US"/>
            </a:br>
            <a:endParaRPr lang="en-US"/>
          </a:p>
        </p:txBody>
      </p:sp>
      <p:sp>
        <p:nvSpPr>
          <p:cNvPr id="3" name="Text Placeholder 2">
            <a:extLst>
              <a:ext uri="{FF2B5EF4-FFF2-40B4-BE49-F238E27FC236}">
                <a16:creationId xmlns:a16="http://schemas.microsoft.com/office/drawing/2014/main" id="{4959743E-CBA4-263B-856E-FE3866204A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5351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2F2F4E-8EFD-C4B3-3A49-8114075B905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A6E3BF-D3D4-7EFC-C4DA-3DA442815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635AAE3-9686-59ED-4041-7FF28A13A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V="1">
            <a:off x="-35524" y="-119829"/>
            <a:ext cx="12204742" cy="6152857"/>
          </a:xfrm>
          <a:custGeom>
            <a:avLst/>
            <a:gdLst>
              <a:gd name="connsiteX0" fmla="*/ 2879413 w 12204742"/>
              <a:gd name="connsiteY0" fmla="*/ 2336 h 6152857"/>
              <a:gd name="connsiteX1" fmla="*/ 140766 w 12204742"/>
              <a:gd name="connsiteY1" fmla="*/ 1212659 h 6152857"/>
              <a:gd name="connsiteX2" fmla="*/ 0 w 12204742"/>
              <a:gd name="connsiteY2" fmla="*/ 1366844 h 6152857"/>
              <a:gd name="connsiteX3" fmla="*/ 83541 w 12204742"/>
              <a:gd name="connsiteY3" fmla="*/ 6152857 h 6152857"/>
              <a:gd name="connsiteX4" fmla="*/ 12204742 w 12204742"/>
              <a:gd name="connsiteY4" fmla="*/ 5941281 h 6152857"/>
              <a:gd name="connsiteX5" fmla="*/ 5349696 w 12204742"/>
              <a:gd name="connsiteY5" fmla="*/ 753031 h 6152857"/>
              <a:gd name="connsiteX6" fmla="*/ 5265419 w 12204742"/>
              <a:gd name="connsiteY6" fmla="*/ 692507 h 6152857"/>
              <a:gd name="connsiteX7" fmla="*/ 3112670 w 12204742"/>
              <a:gd name="connsiteY7" fmla="*/ 1150 h 6152857"/>
              <a:gd name="connsiteX8" fmla="*/ 2879413 w 12204742"/>
              <a:gd name="connsiteY8" fmla="*/ 2336 h 615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4742" h="6152857">
                <a:moveTo>
                  <a:pt x="2879413" y="2336"/>
                </a:moveTo>
                <a:cubicBezTo>
                  <a:pt x="1869738" y="36741"/>
                  <a:pt x="880393" y="450749"/>
                  <a:pt x="140766" y="1212659"/>
                </a:cubicBezTo>
                <a:lnTo>
                  <a:pt x="0" y="1366844"/>
                </a:lnTo>
                <a:lnTo>
                  <a:pt x="83541" y="6152857"/>
                </a:lnTo>
                <a:lnTo>
                  <a:pt x="12204742" y="5941281"/>
                </a:lnTo>
                <a:lnTo>
                  <a:pt x="5349696" y="753031"/>
                </a:lnTo>
                <a:lnTo>
                  <a:pt x="5265419" y="692507"/>
                </a:lnTo>
                <a:cubicBezTo>
                  <a:pt x="4607957" y="245206"/>
                  <a:pt x="3859582" y="19009"/>
                  <a:pt x="3112670" y="1150"/>
                </a:cubicBezTo>
                <a:cubicBezTo>
                  <a:pt x="3034867" y="-711"/>
                  <a:pt x="2957079" y="-310"/>
                  <a:pt x="2879413" y="2336"/>
                </a:cubicBezTo>
                <a:close/>
              </a:path>
            </a:pathLst>
          </a:custGeom>
          <a:gradFill>
            <a:gsLst>
              <a:gs pos="32000">
                <a:schemeClr val="bg2"/>
              </a:gs>
              <a:gs pos="100000">
                <a:schemeClr val="accent1">
                  <a:lumMod val="60000"/>
                  <a:lumOff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8C07E8-B170-626E-6542-021E3EC364B3}"/>
              </a:ext>
            </a:extLst>
          </p:cNvPr>
          <p:cNvSpPr>
            <a:spLocks noGrp="1"/>
          </p:cNvSpPr>
          <p:nvPr>
            <p:ph type="ctrTitle"/>
          </p:nvPr>
        </p:nvSpPr>
        <p:spPr>
          <a:xfrm>
            <a:off x="1066800" y="850005"/>
            <a:ext cx="9823619" cy="1664934"/>
          </a:xfrm>
        </p:spPr>
        <p:txBody>
          <a:bodyPr>
            <a:normAutofit fontScale="90000"/>
          </a:bodyPr>
          <a:lstStyle/>
          <a:p>
            <a:r>
              <a:rPr lang="en-US" sz="4800"/>
              <a:t>Electives – </a:t>
            </a:r>
            <a:br>
              <a:rPr lang="en-US" sz="4800"/>
            </a:br>
            <a:r>
              <a:rPr lang="en-US" sz="4800"/>
              <a:t>Select your Preferences carefully</a:t>
            </a:r>
          </a:p>
        </p:txBody>
      </p:sp>
      <p:sp>
        <p:nvSpPr>
          <p:cNvPr id="3" name="Text Placeholder 2">
            <a:extLst>
              <a:ext uri="{FF2B5EF4-FFF2-40B4-BE49-F238E27FC236}">
                <a16:creationId xmlns:a16="http://schemas.microsoft.com/office/drawing/2014/main" id="{E18EC510-8B09-DF47-F370-258C3DEFF950}"/>
              </a:ext>
            </a:extLst>
          </p:cNvPr>
          <p:cNvSpPr>
            <a:spLocks noGrp="1"/>
          </p:cNvSpPr>
          <p:nvPr>
            <p:ph type="subTitle" idx="1"/>
          </p:nvPr>
        </p:nvSpPr>
        <p:spPr>
          <a:xfrm>
            <a:off x="1066800" y="2514600"/>
            <a:ext cx="4637540" cy="1279721"/>
          </a:xfrm>
        </p:spPr>
        <p:txBody>
          <a:bodyPr vert="horz" lIns="91440" tIns="45720" rIns="91440" bIns="45720" rtlCol="0">
            <a:normAutofit/>
          </a:bodyPr>
          <a:lstStyle/>
          <a:p>
            <a:endParaRPr lang="en-US">
              <a:ea typeface="+mn-lt"/>
              <a:cs typeface="+mn-lt"/>
            </a:endParaRPr>
          </a:p>
          <a:p>
            <a:endParaRPr lang="en-US"/>
          </a:p>
        </p:txBody>
      </p:sp>
      <p:pic>
        <p:nvPicPr>
          <p:cNvPr id="4" name="Elective Options 2024 2025 HSS">
            <a:hlinkClick r:id="" action="ppaction://media"/>
            <a:extLst>
              <a:ext uri="{FF2B5EF4-FFF2-40B4-BE49-F238E27FC236}">
                <a16:creationId xmlns:a16="http://schemas.microsoft.com/office/drawing/2014/main" id="{09BEAC42-9561-B013-5E1C-31FAE94287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40" y="589344"/>
            <a:ext cx="9709150" cy="5486400"/>
          </a:xfrm>
          <a:prstGeom prst="rect">
            <a:avLst/>
          </a:prstGeom>
        </p:spPr>
      </p:pic>
    </p:spTree>
    <p:extLst>
      <p:ext uri="{BB962C8B-B14F-4D97-AF65-F5344CB8AC3E}">
        <p14:creationId xmlns:p14="http://schemas.microsoft.com/office/powerpoint/2010/main" val="26631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09737"/>
            <a:ext cx="10657114" cy="4168549"/>
          </a:xfrm>
        </p:spPr>
        <p:txBody>
          <a:bodyPr/>
          <a:lstStyle/>
          <a:p>
            <a:r>
              <a:rPr lang="en-CA" b="0">
                <a:solidFill>
                  <a:srgbClr val="000000"/>
                </a:solidFill>
                <a:latin typeface="Times New Roman"/>
              </a:rPr>
              <a:t> </a:t>
            </a:r>
            <a:endParaRPr lang="en-CA"/>
          </a:p>
        </p:txBody>
      </p:sp>
      <p:sp>
        <p:nvSpPr>
          <p:cNvPr id="3" name="Text Placeholder 2"/>
          <p:cNvSpPr>
            <a:spLocks noGrp="1"/>
          </p:cNvSpPr>
          <p:nvPr>
            <p:ph type="body" idx="1"/>
          </p:nvPr>
        </p:nvSpPr>
        <p:spPr>
          <a:xfrm>
            <a:off x="1796142" y="252567"/>
            <a:ext cx="9089571" cy="792462"/>
          </a:xfrm>
        </p:spPr>
        <p:txBody>
          <a:bodyPr>
            <a:noAutofit/>
          </a:bodyPr>
          <a:lstStyle/>
          <a:p>
            <a:pPr algn="ctr"/>
            <a:r>
              <a:rPr lang="en-CA" sz="4800">
                <a:solidFill>
                  <a:schemeClr val="accent1"/>
                </a:solidFill>
              </a:rPr>
              <a:t>Sample Timetable</a:t>
            </a:r>
          </a:p>
        </p:txBody>
      </p:sp>
      <p:graphicFrame>
        <p:nvGraphicFramePr>
          <p:cNvPr id="4" name="Table 3"/>
          <p:cNvGraphicFramePr>
            <a:graphicFrameLocks noGrp="1"/>
          </p:cNvGraphicFramePr>
          <p:nvPr>
            <p:extLst>
              <p:ext uri="{D42A27DB-BD31-4B8C-83A1-F6EECF244321}">
                <p14:modId xmlns:p14="http://schemas.microsoft.com/office/powerpoint/2010/main" val="1096838961"/>
              </p:ext>
            </p:extLst>
          </p:nvPr>
        </p:nvGraphicFramePr>
        <p:xfrm>
          <a:off x="1741714" y="1186542"/>
          <a:ext cx="9111343" cy="5319287"/>
        </p:xfrm>
        <a:graphic>
          <a:graphicData uri="http://schemas.openxmlformats.org/drawingml/2006/table">
            <a:tbl>
              <a:tblPr/>
              <a:tblGrid>
                <a:gridCol w="4463892">
                  <a:extLst>
                    <a:ext uri="{9D8B030D-6E8A-4147-A177-3AD203B41FA5}">
                      <a16:colId xmlns:a16="http://schemas.microsoft.com/office/drawing/2014/main" val="20000"/>
                    </a:ext>
                  </a:extLst>
                </a:gridCol>
                <a:gridCol w="4647451">
                  <a:extLst>
                    <a:ext uri="{9D8B030D-6E8A-4147-A177-3AD203B41FA5}">
                      <a16:colId xmlns:a16="http://schemas.microsoft.com/office/drawing/2014/main" val="20001"/>
                    </a:ext>
                  </a:extLst>
                </a:gridCol>
              </a:tblGrid>
              <a:tr h="584075">
                <a:tc>
                  <a:txBody>
                    <a:bodyPr/>
                    <a:lstStyle/>
                    <a:p>
                      <a:pPr algn="ctr" rtl="0" fontAlgn="base"/>
                      <a:r>
                        <a:rPr lang="en-US" b="1" i="0">
                          <a:solidFill>
                            <a:srgbClr val="00B0F0"/>
                          </a:solidFill>
                          <a:effectLst/>
                          <a:latin typeface="Helvetica"/>
                        </a:rPr>
                        <a:t>Semester 1</a:t>
                      </a:r>
                      <a:r>
                        <a:rPr lang="en-US" b="0" i="0">
                          <a:solidFill>
                            <a:srgbClr val="FFFFFF"/>
                          </a:solidFill>
                          <a:effectLst/>
                          <a:latin typeface="Helvetica"/>
                        </a:rPr>
                        <a:t>​ </a:t>
                      </a:r>
                      <a:r>
                        <a:rPr lang="en-US" b="1" i="0">
                          <a:solidFill>
                            <a:srgbClr val="FFFFFF"/>
                          </a:solidFill>
                          <a:effectLst/>
                          <a:latin typeface="Helvetica"/>
                        </a:rPr>
                        <a:t>or </a:t>
                      </a:r>
                      <a:r>
                        <a:rPr lang="en-US" b="1" i="0">
                          <a:solidFill>
                            <a:srgbClr val="FFFF00"/>
                          </a:solidFill>
                          <a:effectLst/>
                          <a:latin typeface="Helvetica"/>
                        </a:rPr>
                        <a:t>DAY 1 all year</a:t>
                      </a:r>
                      <a:endParaRPr lang="en-US" b="1" i="0">
                        <a:solidFill>
                          <a:srgbClr val="FFFF00"/>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algn="ctr" rtl="0" fontAlgn="base"/>
                      <a:r>
                        <a:rPr lang="en-US" b="1" i="0">
                          <a:solidFill>
                            <a:srgbClr val="00B0F0"/>
                          </a:solidFill>
                          <a:effectLst/>
                          <a:latin typeface="Helvetica"/>
                        </a:rPr>
                        <a:t>Semester 2</a:t>
                      </a:r>
                      <a:r>
                        <a:rPr lang="en-US" b="0" i="0">
                          <a:solidFill>
                            <a:srgbClr val="00B0F0"/>
                          </a:solidFill>
                          <a:effectLst/>
                          <a:latin typeface="Helvetica"/>
                        </a:rPr>
                        <a:t>​</a:t>
                      </a:r>
                      <a:r>
                        <a:rPr lang="en-US" b="0" i="0">
                          <a:solidFill>
                            <a:srgbClr val="FFFFFF"/>
                          </a:solidFill>
                          <a:effectLst/>
                          <a:latin typeface="Helvetica"/>
                        </a:rPr>
                        <a:t> </a:t>
                      </a:r>
                      <a:r>
                        <a:rPr lang="en-US" b="1" i="0">
                          <a:solidFill>
                            <a:srgbClr val="FFFFFF"/>
                          </a:solidFill>
                          <a:effectLst/>
                          <a:latin typeface="Helvetica"/>
                        </a:rPr>
                        <a:t>or</a:t>
                      </a:r>
                      <a:r>
                        <a:rPr lang="en-US" b="1" i="0" baseline="0">
                          <a:solidFill>
                            <a:srgbClr val="FFFFFF"/>
                          </a:solidFill>
                          <a:effectLst/>
                          <a:latin typeface="Helvetica"/>
                        </a:rPr>
                        <a:t> </a:t>
                      </a:r>
                      <a:r>
                        <a:rPr lang="en-US" b="1" i="0" baseline="0">
                          <a:solidFill>
                            <a:srgbClr val="FFFF00"/>
                          </a:solidFill>
                          <a:effectLst/>
                          <a:latin typeface="Helvetica"/>
                        </a:rPr>
                        <a:t>DAY 2 all year</a:t>
                      </a:r>
                      <a:endParaRPr lang="en-US" b="1" i="0">
                        <a:solidFill>
                          <a:srgbClr val="FFFF00"/>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580697">
                <a:tc>
                  <a:txBody>
                    <a:bodyPr/>
                    <a:lstStyle/>
                    <a:p>
                      <a:pPr algn="l" rtl="0" fontAlgn="base"/>
                      <a:r>
                        <a:rPr lang="en-US" b="0" i="0">
                          <a:solidFill>
                            <a:srgbClr val="FFFFFF"/>
                          </a:solidFill>
                          <a:effectLst/>
                          <a:latin typeface="Bahnschrift"/>
                        </a:rPr>
                        <a:t>‘</a:t>
                      </a:r>
                      <a:r>
                        <a:rPr lang="en-US" b="0" i="0">
                          <a:solidFill>
                            <a:schemeClr val="accent1"/>
                          </a:solidFill>
                          <a:effectLst/>
                          <a:latin typeface="Bahnschrift"/>
                        </a:rPr>
                        <a:t>Tutorial</a:t>
                      </a:r>
                      <a:r>
                        <a:rPr lang="en-US" b="0" i="0" baseline="0">
                          <a:solidFill>
                            <a:schemeClr val="accent1"/>
                          </a:solidFill>
                          <a:effectLst/>
                          <a:latin typeface="Bahnschrift"/>
                        </a:rPr>
                        <a:t> Time</a:t>
                      </a:r>
                      <a:endParaRPr lang="en-US"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algn="l" rtl="0" fontAlgn="base"/>
                      <a:r>
                        <a:rPr lang="en-US" b="0" i="0">
                          <a:solidFill>
                            <a:schemeClr val="accent1"/>
                          </a:solidFill>
                          <a:effectLst/>
                          <a:latin typeface="Bahnschrift"/>
                        </a:rPr>
                        <a:t>Tutorial</a:t>
                      </a:r>
                      <a:r>
                        <a:rPr lang="en-US" b="0" i="0" baseline="0">
                          <a:solidFill>
                            <a:schemeClr val="accent1"/>
                          </a:solidFill>
                          <a:effectLst/>
                          <a:latin typeface="Bahnschrift"/>
                        </a:rPr>
                        <a:t> Time</a:t>
                      </a:r>
                      <a:endParaRPr lang="en-US"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22131">
                <a:tc>
                  <a:txBody>
                    <a:bodyPr/>
                    <a:lstStyle/>
                    <a:p>
                      <a:pPr algn="l" rtl="0" fontAlgn="base"/>
                      <a:r>
                        <a:rPr lang="en-US" sz="2400" b="0" i="0">
                          <a:solidFill>
                            <a:schemeClr val="accent1"/>
                          </a:solidFill>
                          <a:effectLst/>
                          <a:latin typeface="Bahnschrift"/>
                        </a:rPr>
                        <a:t>1 – Social Studies/      </a:t>
                      </a:r>
                      <a:r>
                        <a:rPr lang="en-US" sz="2400" b="0" i="0">
                          <a:solidFill>
                            <a:schemeClr val="accent4">
                              <a:lumMod val="75000"/>
                            </a:schemeClr>
                          </a:solidFill>
                          <a:effectLst/>
                          <a:latin typeface="Bahnschrift"/>
                        </a:rPr>
                        <a:t>Sciences </a:t>
                      </a:r>
                      <a:r>
                        <a:rPr lang="en-US" sz="2400" b="0" i="0" err="1">
                          <a:solidFill>
                            <a:schemeClr val="accent4">
                              <a:lumMod val="75000"/>
                            </a:schemeClr>
                          </a:solidFill>
                          <a:effectLst/>
                          <a:latin typeface="Bahnschrift"/>
                        </a:rPr>
                        <a:t>Humaines</a:t>
                      </a:r>
                      <a:r>
                        <a:rPr lang="en-US" sz="2400" b="0" i="0">
                          <a:solidFill>
                            <a:schemeClr val="accent4">
                              <a:lumMod val="75000"/>
                            </a:schemeClr>
                          </a:solidFill>
                          <a:effectLst/>
                          <a:latin typeface="Bahnschrift"/>
                        </a:rPr>
                        <a:t> </a:t>
                      </a:r>
                      <a:endParaRPr lang="en-US" b="0" i="0">
                        <a:solidFill>
                          <a:schemeClr val="accent4">
                            <a:lumMod val="75000"/>
                          </a:schemeClr>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tc>
                  <a:txBody>
                    <a:bodyPr/>
                    <a:lstStyle/>
                    <a:p>
                      <a:pPr algn="l" rtl="0" fontAlgn="base"/>
                      <a:r>
                        <a:rPr lang="en-US" sz="2400" b="0" i="0">
                          <a:solidFill>
                            <a:schemeClr val="accent1"/>
                          </a:solidFill>
                          <a:effectLst/>
                          <a:latin typeface="Bahnschrift"/>
                        </a:rPr>
                        <a:t>5 – Math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1022131">
                <a:tc>
                  <a:txBody>
                    <a:bodyPr/>
                    <a:lstStyle/>
                    <a:p>
                      <a:pPr algn="l" rtl="0" fontAlgn="base"/>
                      <a:r>
                        <a:rPr lang="en-US" sz="2400" b="0" i="0">
                          <a:solidFill>
                            <a:schemeClr val="accent1"/>
                          </a:solidFill>
                          <a:effectLst/>
                          <a:latin typeface="Bahnschrift"/>
                        </a:rPr>
                        <a:t>2 – Elective</a:t>
                      </a:r>
                      <a:r>
                        <a:rPr lang="en-US" sz="2400" b="0" i="0" baseline="0">
                          <a:solidFill>
                            <a:schemeClr val="accent1"/>
                          </a:solidFill>
                          <a:effectLst/>
                          <a:latin typeface="Bahnschrift"/>
                        </a:rPr>
                        <a:t> #1</a:t>
                      </a:r>
                      <a:endParaRPr lang="en-US" sz="2400" b="0" i="0">
                        <a:solidFill>
                          <a:schemeClr val="accent1"/>
                        </a:solidFill>
                        <a:effectLst/>
                        <a:latin typeface="Bahnschrift"/>
                      </a:endParaRPr>
                    </a:p>
                    <a:p>
                      <a:pPr algn="l" rtl="0" fontAlgn="base"/>
                      <a:r>
                        <a:rPr lang="en-US" b="0" i="0">
                          <a:solidFill>
                            <a:srgbClr val="FFFFFF"/>
                          </a:solidFill>
                          <a:effectLst/>
                          <a:latin typeface="Bahnschrift"/>
                        </a:rPr>
                        <a:t>110</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en-US" sz="2400" b="0" i="0">
                          <a:solidFill>
                            <a:schemeClr val="accent1"/>
                          </a:solidFill>
                          <a:effectLst/>
                          <a:latin typeface="Bahnschrift"/>
                        </a:rPr>
                        <a:t>6 – PHE</a:t>
                      </a:r>
                      <a:r>
                        <a:rPr lang="en-US" sz="2400" b="0" i="0" baseline="0">
                          <a:solidFill>
                            <a:schemeClr val="accent1"/>
                          </a:solidFill>
                          <a:effectLst/>
                          <a:latin typeface="Bahnschrift"/>
                        </a:rPr>
                        <a:t> </a:t>
                      </a:r>
                      <a:endParaRPr lang="en-US" sz="2400"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22131">
                <a:tc>
                  <a:txBody>
                    <a:bodyPr/>
                    <a:lstStyle/>
                    <a:p>
                      <a:pPr algn="l" rtl="0" fontAlgn="base"/>
                      <a:r>
                        <a:rPr lang="en-US" sz="2400" b="0" i="0">
                          <a:solidFill>
                            <a:schemeClr val="accent1"/>
                          </a:solidFill>
                          <a:effectLst/>
                          <a:latin typeface="Bahnschrift"/>
                        </a:rPr>
                        <a:t>3 – English</a:t>
                      </a:r>
                      <a:r>
                        <a:rPr lang="en-US" sz="2400" b="0" i="0" baseline="0">
                          <a:solidFill>
                            <a:schemeClr val="accent1"/>
                          </a:solidFill>
                          <a:effectLst/>
                          <a:latin typeface="Bahnschrift"/>
                        </a:rPr>
                        <a:t> </a:t>
                      </a:r>
                      <a:endParaRPr lang="en-US" sz="2400"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tc>
                  <a:txBody>
                    <a:bodyPr/>
                    <a:lstStyle/>
                    <a:p>
                      <a:pPr algn="l" rtl="0" fontAlgn="base"/>
                      <a:r>
                        <a:rPr lang="en-US" sz="2400" b="0" i="0">
                          <a:solidFill>
                            <a:schemeClr val="accent1"/>
                          </a:solidFill>
                          <a:effectLst/>
                          <a:latin typeface="Bahnschrift"/>
                        </a:rPr>
                        <a:t>7 – Elective</a:t>
                      </a:r>
                      <a:r>
                        <a:rPr lang="en-US" sz="2400" b="0" i="0" baseline="0">
                          <a:solidFill>
                            <a:schemeClr val="accent1"/>
                          </a:solidFill>
                          <a:effectLst/>
                          <a:latin typeface="Bahnschrift"/>
                        </a:rPr>
                        <a:t> #2</a:t>
                      </a:r>
                      <a:endParaRPr lang="en-US" sz="2400"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921533">
                <a:tc>
                  <a:txBody>
                    <a:bodyPr/>
                    <a:lstStyle/>
                    <a:p>
                      <a:pPr algn="l" rtl="0" fontAlgn="base"/>
                      <a:r>
                        <a:rPr lang="en-US" sz="2400" b="0" i="0">
                          <a:solidFill>
                            <a:schemeClr val="accent1"/>
                          </a:solidFill>
                          <a:effectLst/>
                          <a:latin typeface="Bahnschrift"/>
                        </a:rPr>
                        <a:t>4 – French or Spanish/</a:t>
                      </a:r>
                      <a:endParaRPr lang="en-US" sz="2400" b="0" i="0" baseline="0">
                        <a:solidFill>
                          <a:schemeClr val="accent4">
                            <a:lumMod val="75000"/>
                          </a:schemeClr>
                        </a:solidFill>
                        <a:effectLst/>
                        <a:latin typeface="Bahnschrift"/>
                      </a:endParaRPr>
                    </a:p>
                    <a:p>
                      <a:pPr lvl="0" algn="l">
                        <a:buNone/>
                      </a:pPr>
                      <a:r>
                        <a:rPr lang="en-US" sz="2400" b="0" i="0">
                          <a:solidFill>
                            <a:schemeClr val="accent4">
                              <a:lumMod val="75000"/>
                            </a:schemeClr>
                          </a:solidFill>
                          <a:effectLst/>
                          <a:latin typeface="Bahnschrift"/>
                        </a:rPr>
                        <a:t>                  FRAL  </a:t>
                      </a:r>
                      <a:endParaRPr lang="en-US" sz="2400" b="0" i="0" baseline="0">
                        <a:solidFill>
                          <a:schemeClr val="accent4">
                            <a:lumMod val="75000"/>
                          </a:schemeClr>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en-US" sz="2400" b="0" i="0">
                          <a:solidFill>
                            <a:schemeClr val="accent1"/>
                          </a:solidFill>
                          <a:effectLst/>
                          <a:latin typeface="Bahnschrift"/>
                        </a:rPr>
                        <a:t>8 –Science/</a:t>
                      </a:r>
                      <a:endParaRPr lang="en-US"/>
                    </a:p>
                    <a:p>
                      <a:pPr lvl="0" algn="l">
                        <a:buNone/>
                      </a:pPr>
                      <a:r>
                        <a:rPr lang="en-US" sz="2400" b="0" i="0">
                          <a:solidFill>
                            <a:schemeClr val="accent4">
                              <a:lumMod val="75000"/>
                            </a:schemeClr>
                          </a:solidFill>
                          <a:effectLst/>
                          <a:latin typeface="Bahnschrift"/>
                        </a:rPr>
                        <a:t>      Sciences </a:t>
                      </a:r>
                      <a:r>
                        <a:rPr lang="en-US" sz="2400" b="0" i="0" err="1">
                          <a:solidFill>
                            <a:schemeClr val="accent4">
                              <a:lumMod val="75000"/>
                            </a:schemeClr>
                          </a:solidFill>
                          <a:effectLst/>
                          <a:latin typeface="Bahnschrift"/>
                        </a:rPr>
                        <a:t>Naturelles</a:t>
                      </a:r>
                      <a:r>
                        <a:rPr lang="en-US" sz="2400" b="0" i="0">
                          <a:solidFill>
                            <a:schemeClr val="accent4">
                              <a:lumMod val="75000"/>
                            </a:schemeClr>
                          </a:solidFill>
                          <a:effectLst/>
                          <a:latin typeface="Bahnschrift"/>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6113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09737"/>
            <a:ext cx="10657114" cy="4168549"/>
          </a:xfrm>
        </p:spPr>
        <p:txBody>
          <a:bodyPr/>
          <a:lstStyle/>
          <a:p>
            <a:r>
              <a:rPr lang="en-CA" b="0">
                <a:solidFill>
                  <a:srgbClr val="000000"/>
                </a:solidFill>
                <a:latin typeface="Times New Roman"/>
              </a:rPr>
              <a:t> </a:t>
            </a:r>
            <a:endParaRPr lang="en-CA"/>
          </a:p>
        </p:txBody>
      </p:sp>
      <p:sp>
        <p:nvSpPr>
          <p:cNvPr id="3" name="Text Placeholder 2"/>
          <p:cNvSpPr>
            <a:spLocks noGrp="1"/>
          </p:cNvSpPr>
          <p:nvPr>
            <p:ph type="body" idx="1"/>
          </p:nvPr>
        </p:nvSpPr>
        <p:spPr>
          <a:xfrm>
            <a:off x="1796142" y="119743"/>
            <a:ext cx="9089571" cy="805543"/>
          </a:xfrm>
        </p:spPr>
        <p:txBody>
          <a:bodyPr vert="horz" lIns="91440" tIns="45720" rIns="91440" bIns="45720" rtlCol="0" anchor="t">
            <a:noAutofit/>
          </a:bodyPr>
          <a:lstStyle/>
          <a:p>
            <a:pPr algn="ctr"/>
            <a:r>
              <a:rPr lang="en-CA" sz="4800">
                <a:solidFill>
                  <a:schemeClr val="accent1"/>
                </a:solidFill>
              </a:rPr>
              <a:t>Sample Timetable: Choir</a:t>
            </a:r>
          </a:p>
        </p:txBody>
      </p:sp>
      <p:graphicFrame>
        <p:nvGraphicFramePr>
          <p:cNvPr id="4" name="Table 3"/>
          <p:cNvGraphicFramePr>
            <a:graphicFrameLocks noGrp="1"/>
          </p:cNvGraphicFramePr>
          <p:nvPr>
            <p:extLst>
              <p:ext uri="{D42A27DB-BD31-4B8C-83A1-F6EECF244321}">
                <p14:modId xmlns:p14="http://schemas.microsoft.com/office/powerpoint/2010/main" val="1896849921"/>
              </p:ext>
            </p:extLst>
          </p:nvPr>
        </p:nvGraphicFramePr>
        <p:xfrm>
          <a:off x="1741714" y="1225587"/>
          <a:ext cx="9111343" cy="5270649"/>
        </p:xfrm>
        <a:graphic>
          <a:graphicData uri="http://schemas.openxmlformats.org/drawingml/2006/table">
            <a:tbl>
              <a:tblPr/>
              <a:tblGrid>
                <a:gridCol w="4463892">
                  <a:extLst>
                    <a:ext uri="{9D8B030D-6E8A-4147-A177-3AD203B41FA5}">
                      <a16:colId xmlns:a16="http://schemas.microsoft.com/office/drawing/2014/main" val="20000"/>
                    </a:ext>
                  </a:extLst>
                </a:gridCol>
                <a:gridCol w="4647451">
                  <a:extLst>
                    <a:ext uri="{9D8B030D-6E8A-4147-A177-3AD203B41FA5}">
                      <a16:colId xmlns:a16="http://schemas.microsoft.com/office/drawing/2014/main" val="20001"/>
                    </a:ext>
                  </a:extLst>
                </a:gridCol>
              </a:tblGrid>
              <a:tr h="491018">
                <a:tc>
                  <a:txBody>
                    <a:bodyPr/>
                    <a:lstStyle/>
                    <a:p>
                      <a:pPr algn="ctr" rtl="0" fontAlgn="base"/>
                      <a:r>
                        <a:rPr lang="en-US" b="1" i="0">
                          <a:solidFill>
                            <a:schemeClr val="accent2"/>
                          </a:solidFill>
                          <a:effectLst/>
                          <a:latin typeface="Helvetica"/>
                        </a:rPr>
                        <a:t>Semester 1</a:t>
                      </a:r>
                      <a:r>
                        <a:rPr lang="en-US" b="0" i="0">
                          <a:solidFill>
                            <a:srgbClr val="FFC000"/>
                          </a:solidFill>
                          <a:effectLst/>
                          <a:latin typeface="Helvetica"/>
                        </a:rPr>
                        <a:t>​</a:t>
                      </a:r>
                      <a:r>
                        <a:rPr lang="en-US" b="0" i="0">
                          <a:solidFill>
                            <a:srgbClr val="FFFFFF"/>
                          </a:solidFill>
                          <a:effectLst/>
                          <a:latin typeface="Helvetica"/>
                        </a:rPr>
                        <a:t> </a:t>
                      </a:r>
                      <a:r>
                        <a:rPr lang="en-US" b="1" i="0">
                          <a:solidFill>
                            <a:srgbClr val="FFFFFF"/>
                          </a:solidFill>
                          <a:effectLst/>
                          <a:latin typeface="Helvetica"/>
                        </a:rPr>
                        <a:t>or </a:t>
                      </a:r>
                      <a:r>
                        <a:rPr lang="en-US" b="1" i="0">
                          <a:solidFill>
                            <a:srgbClr val="FFFF00"/>
                          </a:solidFill>
                          <a:effectLst/>
                          <a:latin typeface="Helvetica"/>
                        </a:rPr>
                        <a:t>DAY 1 all year</a:t>
                      </a:r>
                      <a:endParaRPr lang="en-US" b="1" i="0">
                        <a:solidFill>
                          <a:srgbClr val="FFFF00"/>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algn="ctr" rtl="0" fontAlgn="base"/>
                      <a:r>
                        <a:rPr lang="en-US" b="1" i="0">
                          <a:solidFill>
                            <a:schemeClr val="accent2"/>
                          </a:solidFill>
                          <a:effectLst/>
                          <a:latin typeface="Helvetica"/>
                        </a:rPr>
                        <a:t>Semester 2</a:t>
                      </a:r>
                      <a:r>
                        <a:rPr lang="en-US" b="1" i="0">
                          <a:solidFill>
                            <a:srgbClr val="FFFFFF"/>
                          </a:solidFill>
                          <a:effectLst/>
                          <a:latin typeface="Helvetica"/>
                        </a:rPr>
                        <a:t> or</a:t>
                      </a:r>
                      <a:r>
                        <a:rPr lang="en-US" b="1" i="0" baseline="0">
                          <a:solidFill>
                            <a:srgbClr val="FFFFFF"/>
                          </a:solidFill>
                          <a:effectLst/>
                          <a:latin typeface="Helvetica"/>
                        </a:rPr>
                        <a:t> </a:t>
                      </a:r>
                      <a:r>
                        <a:rPr lang="en-US" b="1" i="0" baseline="0">
                          <a:solidFill>
                            <a:srgbClr val="FFFF00"/>
                          </a:solidFill>
                          <a:effectLst/>
                          <a:latin typeface="Helvetica"/>
                        </a:rPr>
                        <a:t>DAY 2 All year</a:t>
                      </a:r>
                      <a:r>
                        <a:rPr lang="en-US" b="0" i="0">
                          <a:solidFill>
                            <a:srgbClr val="FFFFFF"/>
                          </a:solidFill>
                          <a:effectLst/>
                          <a:latin typeface="Helvetica"/>
                        </a:rPr>
                        <a:t>​</a:t>
                      </a:r>
                      <a:endParaRPr lang="en-US" b="0" i="0">
                        <a:solidFill>
                          <a:srgbClr val="FFFFFF"/>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119698">
                <a:tc>
                  <a:txBody>
                    <a:bodyPr/>
                    <a:lstStyle/>
                    <a:p>
                      <a:pPr algn="ctr" rtl="0" fontAlgn="base"/>
                      <a:r>
                        <a:rPr lang="en-US" sz="1800" b="1" i="0">
                          <a:solidFill>
                            <a:schemeClr val="accent1"/>
                          </a:solidFill>
                          <a:effectLst/>
                          <a:latin typeface="Bahnschrift"/>
                        </a:rPr>
                        <a:t>Tutorials,</a:t>
                      </a:r>
                      <a:r>
                        <a:rPr lang="en-US" sz="1800" b="1" i="0" baseline="0">
                          <a:solidFill>
                            <a:schemeClr val="accent1"/>
                          </a:solidFill>
                          <a:effectLst/>
                          <a:latin typeface="Bahnschrift"/>
                        </a:rPr>
                        <a:t> some Academies</a:t>
                      </a:r>
                      <a:endParaRPr lang="en-US" sz="1800" b="1" i="0">
                        <a:solidFill>
                          <a:schemeClr val="accent1"/>
                        </a:solidFill>
                        <a:effectLst/>
                        <a:latin typeface="Bahnschrift"/>
                      </a:endParaRPr>
                    </a:p>
                    <a:p>
                      <a:pPr algn="ctr" rtl="0" fontAlgn="base"/>
                      <a:endParaRPr lang="en-US" sz="1400" b="1" i="0" baseline="0">
                        <a:solidFill>
                          <a:schemeClr val="accent1"/>
                        </a:solidFill>
                        <a:effectLst/>
                        <a:latin typeface="Bahnschrift" panose="020B0502040204020203" pitchFamily="34" charset="0"/>
                      </a:endParaRPr>
                    </a:p>
                    <a:p>
                      <a:pPr algn="ctr" rtl="0" fontAlgn="base"/>
                      <a:r>
                        <a:rPr lang="en-US" sz="1400" b="1" i="0" baseline="0">
                          <a:solidFill>
                            <a:schemeClr val="accent1"/>
                          </a:solidFill>
                          <a:effectLst/>
                          <a:latin typeface="Bahnschrift"/>
                        </a:rPr>
                        <a:t>CHOIR &amp; Jazz Band either before classes or after 3:00 pm</a:t>
                      </a:r>
                    </a:p>
                    <a:p>
                      <a:pPr algn="ctr" rtl="0" fontAlgn="base"/>
                      <a:endParaRPr lang="en-US" sz="1400" b="0" i="0" baseline="0">
                        <a:solidFill>
                          <a:srgbClr val="181818"/>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algn="ctr" rtl="0" fontAlgn="base"/>
                      <a:r>
                        <a:rPr lang="en-US" sz="1800" b="1" i="0">
                          <a:solidFill>
                            <a:schemeClr val="accent1"/>
                          </a:solidFill>
                          <a:effectLst/>
                          <a:latin typeface="Bahnschrift"/>
                        </a:rPr>
                        <a:t>Tutorials,</a:t>
                      </a:r>
                      <a:r>
                        <a:rPr lang="en-US" sz="1800" b="1" i="0" baseline="0">
                          <a:solidFill>
                            <a:schemeClr val="accent1"/>
                          </a:solidFill>
                          <a:effectLst/>
                          <a:latin typeface="Bahnschrift"/>
                        </a:rPr>
                        <a:t> some Academies</a:t>
                      </a:r>
                      <a:endParaRPr lang="en-US" sz="1800" b="1" i="0">
                        <a:solidFill>
                          <a:schemeClr val="accent1"/>
                        </a:solidFill>
                        <a:effectLst/>
                        <a:latin typeface="Bahnschrift"/>
                      </a:endParaRPr>
                    </a:p>
                    <a:p>
                      <a:pPr algn="ctr" rtl="0" fontAlgn="base"/>
                      <a:endParaRPr lang="en-US" sz="1400" b="0" i="0" baseline="0">
                        <a:solidFill>
                          <a:srgbClr val="181818"/>
                        </a:solidFill>
                        <a:effectLst/>
                        <a:latin typeface="Bahnschrift"/>
                      </a:endParaRPr>
                    </a:p>
                    <a:p>
                      <a:pPr algn="ctr" rtl="0" fontAlgn="base"/>
                      <a:endParaRPr lang="en-US" sz="1400" b="0" i="0" baseline="0">
                        <a:solidFill>
                          <a:srgbClr val="181818"/>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46820">
                <a:tc>
                  <a:txBody>
                    <a:bodyPr/>
                    <a:lstStyle/>
                    <a:p>
                      <a:pPr algn="l" rtl="0" fontAlgn="base"/>
                      <a:r>
                        <a:rPr lang="en-US" sz="2400" b="0" i="0">
                          <a:solidFill>
                            <a:schemeClr val="accent1"/>
                          </a:solidFill>
                          <a:effectLst/>
                          <a:latin typeface="Bahnschrift"/>
                        </a:rPr>
                        <a:t>1 – Social Studies/</a:t>
                      </a:r>
                    </a:p>
                    <a:p>
                      <a:pPr lvl="0" algn="l">
                        <a:buNone/>
                      </a:pPr>
                      <a:r>
                        <a:rPr lang="en-US" sz="2400" b="0" i="0">
                          <a:solidFill>
                            <a:schemeClr val="accent4">
                              <a:lumMod val="75000"/>
                            </a:schemeClr>
                          </a:solidFill>
                          <a:effectLst/>
                          <a:latin typeface="Bahnschrift"/>
                        </a:rPr>
                        <a:t>        Sciences </a:t>
                      </a:r>
                      <a:r>
                        <a:rPr lang="en-US" sz="2400" b="0" i="0" err="1">
                          <a:solidFill>
                            <a:schemeClr val="accent4">
                              <a:lumMod val="75000"/>
                            </a:schemeClr>
                          </a:solidFill>
                          <a:effectLst/>
                          <a:latin typeface="Bahnschrift"/>
                        </a:rPr>
                        <a:t>Humaines</a:t>
                      </a:r>
                      <a:endParaRPr lang="en-US" sz="2400" b="0" i="0">
                        <a:solidFill>
                          <a:schemeClr val="accent4">
                            <a:lumMod val="75000"/>
                          </a:schemeClr>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tc>
                  <a:txBody>
                    <a:bodyPr/>
                    <a:lstStyle/>
                    <a:p>
                      <a:pPr algn="l" rtl="0" fontAlgn="base"/>
                      <a:r>
                        <a:rPr lang="en-US" sz="2400" b="0" i="0">
                          <a:solidFill>
                            <a:schemeClr val="accent1"/>
                          </a:solidFill>
                          <a:effectLst/>
                          <a:latin typeface="Bahnschrift"/>
                        </a:rPr>
                        <a:t>5– Math  </a:t>
                      </a:r>
                      <a:endParaRPr lang="en-US" sz="2400" b="0" i="0">
                        <a:solidFill>
                          <a:schemeClr val="accent1"/>
                        </a:solidFill>
                        <a:effectLst/>
                        <a:latin typeface="Bahnschrift" panose="020B0502040204020203"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875320">
                <a:tc>
                  <a:txBody>
                    <a:bodyPr/>
                    <a:lstStyle/>
                    <a:p>
                      <a:pPr algn="l" rtl="0" fontAlgn="base"/>
                      <a:r>
                        <a:rPr lang="en-US" sz="2400" b="0" i="0">
                          <a:solidFill>
                            <a:schemeClr val="accent1"/>
                          </a:solidFill>
                          <a:effectLst/>
                          <a:latin typeface="Bahnschrift"/>
                        </a:rPr>
                        <a:t>2 – </a:t>
                      </a:r>
                      <a:r>
                        <a:rPr lang="en-US" sz="2400" b="0" i="0" u="none" strike="noStrike" noProof="0">
                          <a:solidFill>
                            <a:schemeClr val="accent1"/>
                          </a:solidFill>
                          <a:effectLst/>
                          <a:latin typeface="Bahnschrift"/>
                        </a:rPr>
                        <a:t> Elective</a:t>
                      </a:r>
                      <a:r>
                        <a:rPr lang="en-US" sz="2400" b="0" i="0" u="none" strike="noStrike" baseline="0" noProof="0">
                          <a:solidFill>
                            <a:schemeClr val="accent1"/>
                          </a:solidFill>
                          <a:effectLst/>
                          <a:latin typeface="Bahnschrift"/>
                        </a:rPr>
                        <a:t> #1</a:t>
                      </a:r>
                      <a:r>
                        <a:rPr lang="en-US" sz="2400" b="0" i="0" u="none" strike="noStrike" noProof="0">
                          <a:solidFill>
                            <a:schemeClr val="accent1"/>
                          </a:solidFill>
                          <a:effectLst/>
                          <a:latin typeface="Bahnschrift"/>
                        </a:rPr>
                        <a:t> </a:t>
                      </a:r>
                      <a:r>
                        <a:rPr lang="en-US" b="0" i="0">
                          <a:solidFill>
                            <a:srgbClr val="FFFFFF"/>
                          </a:solidFill>
                          <a:effectLst/>
                          <a:latin typeface="Bahnschrift"/>
                        </a:rPr>
                        <a:t>: </a:t>
                      </a:r>
                      <a:endParaRPr lang="en-US" b="0" i="0">
                        <a:solidFill>
                          <a:srgbClr val="FFFFFF"/>
                        </a:solidFill>
                        <a:effectLst/>
                        <a:latin typeface="Bahnschrift" panose="020B0502040204020203" pitchFamily="34" charset="0"/>
                      </a:endParaRPr>
                    </a:p>
                    <a:p>
                      <a:pPr algn="l" rtl="0" fontAlgn="base"/>
                      <a:r>
                        <a:rPr lang="en-US" b="0" i="0">
                          <a:solidFill>
                            <a:srgbClr val="FFFFFF"/>
                          </a:solidFill>
                          <a:effectLst/>
                          <a:latin typeface="Bahnschrift"/>
                        </a:rPr>
                        <a:t>110</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en-US" sz="2400" b="0" i="0">
                          <a:solidFill>
                            <a:schemeClr val="accent1"/>
                          </a:solidFill>
                          <a:effectLst/>
                          <a:latin typeface="Bahnschrift"/>
                        </a:rPr>
                        <a:t>6 – PHE</a:t>
                      </a:r>
                      <a:r>
                        <a:rPr lang="en-US" sz="2400" b="0" i="0" baseline="0">
                          <a:solidFill>
                            <a:schemeClr val="accent1"/>
                          </a:solidFill>
                          <a:effectLst/>
                          <a:latin typeface="Bahnschrift"/>
                        </a:rPr>
                        <a:t> </a:t>
                      </a:r>
                      <a:endParaRPr lang="en-US" sz="2400"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73626">
                <a:tc>
                  <a:txBody>
                    <a:bodyPr/>
                    <a:lstStyle/>
                    <a:p>
                      <a:pPr algn="l" rtl="0" fontAlgn="base"/>
                      <a:r>
                        <a:rPr lang="en-US" sz="2400" b="0" i="0">
                          <a:solidFill>
                            <a:schemeClr val="accent1"/>
                          </a:solidFill>
                          <a:effectLst/>
                          <a:latin typeface="Bahnschrift"/>
                        </a:rPr>
                        <a:t>3 – Science/</a:t>
                      </a:r>
                      <a:endParaRPr lang="en-US" sz="2400" b="0" i="0">
                        <a:solidFill>
                          <a:schemeClr val="accent4">
                            <a:lumMod val="75000"/>
                          </a:schemeClr>
                        </a:solidFill>
                        <a:effectLst/>
                        <a:latin typeface="Bahnschrift"/>
                      </a:endParaRPr>
                    </a:p>
                    <a:p>
                      <a:pPr lvl="0" algn="l">
                        <a:buNone/>
                      </a:pPr>
                      <a:r>
                        <a:rPr lang="en-US" sz="2400" b="0" i="0">
                          <a:solidFill>
                            <a:schemeClr val="accent4">
                              <a:lumMod val="75000"/>
                            </a:schemeClr>
                          </a:solidFill>
                          <a:effectLst/>
                          <a:latin typeface="Bahnschrift"/>
                        </a:rPr>
                        <a:t>        Sciences </a:t>
                      </a:r>
                      <a:r>
                        <a:rPr lang="en-US" sz="2400" b="0" i="0" err="1">
                          <a:solidFill>
                            <a:schemeClr val="accent4">
                              <a:lumMod val="75000"/>
                            </a:schemeClr>
                          </a:solidFill>
                          <a:effectLst/>
                          <a:latin typeface="Bahnschrift"/>
                        </a:rPr>
                        <a:t>Naturelles</a:t>
                      </a:r>
                      <a:r>
                        <a:rPr lang="en-US" sz="2400" b="0" i="0" baseline="0">
                          <a:solidFill>
                            <a:schemeClr val="accent4">
                              <a:lumMod val="75000"/>
                            </a:schemeClr>
                          </a:solidFill>
                          <a:effectLst/>
                          <a:latin typeface="Bahnschrift"/>
                        </a:rPr>
                        <a:t> </a:t>
                      </a:r>
                      <a:endParaRPr lang="en-US" sz="2400" b="0" i="0">
                        <a:solidFill>
                          <a:schemeClr val="accent4">
                            <a:lumMod val="75000"/>
                          </a:schemeClr>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tc>
                  <a:txBody>
                    <a:bodyPr/>
                    <a:lstStyle/>
                    <a:p>
                      <a:pPr algn="l" rtl="0" fontAlgn="base"/>
                      <a:r>
                        <a:rPr lang="en-US" sz="2400" b="0" i="0">
                          <a:solidFill>
                            <a:schemeClr val="accent1"/>
                          </a:solidFill>
                          <a:effectLst/>
                          <a:latin typeface="Bahnschrift"/>
                        </a:rPr>
                        <a:t>7 – Elective</a:t>
                      </a:r>
                      <a:r>
                        <a:rPr lang="en-US" sz="2400" b="0" i="0" baseline="0">
                          <a:solidFill>
                            <a:schemeClr val="accent1"/>
                          </a:solidFill>
                          <a:effectLst/>
                          <a:latin typeface="Bahnschrift"/>
                        </a:rPr>
                        <a:t> #2</a:t>
                      </a:r>
                      <a:endParaRPr lang="en-US" sz="2400"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1039191">
                <a:tc>
                  <a:txBody>
                    <a:bodyPr/>
                    <a:lstStyle/>
                    <a:p>
                      <a:pPr algn="l" rtl="0" fontAlgn="base"/>
                      <a:r>
                        <a:rPr lang="en-US" sz="2400" b="0" i="0">
                          <a:solidFill>
                            <a:schemeClr val="accent1"/>
                          </a:solidFill>
                          <a:effectLst/>
                          <a:latin typeface="Bahnschrift"/>
                        </a:rPr>
                        <a:t>4 – French or Spanish/ </a:t>
                      </a:r>
                      <a:endParaRPr lang="en-US" sz="2400" b="0" i="0" baseline="0">
                        <a:solidFill>
                          <a:schemeClr val="accent4">
                            <a:lumMod val="75000"/>
                          </a:schemeClr>
                        </a:solidFill>
                        <a:effectLst/>
                        <a:latin typeface="Bahnschrift"/>
                      </a:endParaRPr>
                    </a:p>
                    <a:p>
                      <a:pPr lvl="0" algn="l">
                        <a:buNone/>
                      </a:pPr>
                      <a:r>
                        <a:rPr lang="en-US" sz="2400" b="0" i="0">
                          <a:solidFill>
                            <a:schemeClr val="accent4">
                              <a:lumMod val="75000"/>
                            </a:schemeClr>
                          </a:solidFill>
                          <a:effectLst/>
                          <a:latin typeface="Bahnschrift"/>
                        </a:rPr>
                        <a:t>                   FRAL </a:t>
                      </a:r>
                      <a:endParaRPr lang="en-US" sz="2400" b="0" i="0" baseline="0">
                        <a:solidFill>
                          <a:schemeClr val="accent4">
                            <a:lumMod val="75000"/>
                          </a:schemeClr>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en-US" sz="2400" b="0" i="0">
                          <a:solidFill>
                            <a:schemeClr val="accent1"/>
                          </a:solidFill>
                          <a:effectLst/>
                          <a:latin typeface="Bahnschrift"/>
                        </a:rPr>
                        <a:t>8 – English</a:t>
                      </a:r>
                      <a:r>
                        <a:rPr lang="en-US" sz="2400" b="0" i="0" baseline="0">
                          <a:solidFill>
                            <a:schemeClr val="accent1"/>
                          </a:solidFill>
                          <a:effectLst/>
                          <a:latin typeface="Bahnschrift"/>
                        </a:rPr>
                        <a:t> </a:t>
                      </a:r>
                      <a:endParaRPr lang="en-US" sz="2400"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7819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CCEDC-2258-AEE7-25C4-A8C5416EF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ADF54-9ED5-242B-BBF8-B8557048A2C8}"/>
              </a:ext>
            </a:extLst>
          </p:cNvPr>
          <p:cNvSpPr>
            <a:spLocks noGrp="1"/>
          </p:cNvSpPr>
          <p:nvPr>
            <p:ph type="title"/>
          </p:nvPr>
        </p:nvSpPr>
        <p:spPr>
          <a:xfrm>
            <a:off x="1066800" y="1709737"/>
            <a:ext cx="10657114" cy="4168549"/>
          </a:xfrm>
        </p:spPr>
        <p:txBody>
          <a:bodyPr/>
          <a:lstStyle/>
          <a:p>
            <a:r>
              <a:rPr lang="en-CA" b="0">
                <a:solidFill>
                  <a:srgbClr val="000000"/>
                </a:solidFill>
                <a:latin typeface="Times New Roman"/>
              </a:rPr>
              <a:t> </a:t>
            </a:r>
            <a:endParaRPr lang="en-CA"/>
          </a:p>
        </p:txBody>
      </p:sp>
      <p:sp>
        <p:nvSpPr>
          <p:cNvPr id="3" name="Text Placeholder 2">
            <a:extLst>
              <a:ext uri="{FF2B5EF4-FFF2-40B4-BE49-F238E27FC236}">
                <a16:creationId xmlns:a16="http://schemas.microsoft.com/office/drawing/2014/main" id="{CE68F78C-75E5-A1C1-284D-7040AC8A30D2}"/>
              </a:ext>
            </a:extLst>
          </p:cNvPr>
          <p:cNvSpPr>
            <a:spLocks noGrp="1"/>
          </p:cNvSpPr>
          <p:nvPr>
            <p:ph type="body" idx="1"/>
          </p:nvPr>
        </p:nvSpPr>
        <p:spPr>
          <a:xfrm>
            <a:off x="1555489" y="194400"/>
            <a:ext cx="9089571" cy="805543"/>
          </a:xfrm>
        </p:spPr>
        <p:txBody>
          <a:bodyPr vert="horz" lIns="91440" tIns="45720" rIns="91440" bIns="45720" rtlCol="0" anchor="t">
            <a:noAutofit/>
          </a:bodyPr>
          <a:lstStyle/>
          <a:p>
            <a:pPr algn="ctr"/>
            <a:r>
              <a:rPr lang="en-CA" sz="4800">
                <a:solidFill>
                  <a:schemeClr val="accent1"/>
                </a:solidFill>
              </a:rPr>
              <a:t>Sample Timetable: Linear</a:t>
            </a:r>
          </a:p>
        </p:txBody>
      </p:sp>
      <p:pic>
        <p:nvPicPr>
          <p:cNvPr id="5" name="Picture 4" descr="A schedule of lunch time&#10;&#10;Description automatically generated">
            <a:extLst>
              <a:ext uri="{FF2B5EF4-FFF2-40B4-BE49-F238E27FC236}">
                <a16:creationId xmlns:a16="http://schemas.microsoft.com/office/drawing/2014/main" id="{521D522D-5C63-D2ED-7D58-8D4C76C8D66B}"/>
              </a:ext>
            </a:extLst>
          </p:cNvPr>
          <p:cNvPicPr>
            <a:picLocks noChangeAspect="1"/>
          </p:cNvPicPr>
          <p:nvPr/>
        </p:nvPicPr>
        <p:blipFill>
          <a:blip r:embed="rId2"/>
          <a:stretch>
            <a:fillRect/>
          </a:stretch>
        </p:blipFill>
        <p:spPr>
          <a:xfrm>
            <a:off x="1482131" y="1087318"/>
            <a:ext cx="9219395" cy="5636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406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Rectangle 7"/>
          <p:cNvSpPr/>
          <p:nvPr/>
        </p:nvSpPr>
        <p:spPr>
          <a:xfrm>
            <a:off x="1605333" y="1044335"/>
            <a:ext cx="9844849" cy="5632311"/>
          </a:xfrm>
          <a:prstGeom prst="rect">
            <a:avLst/>
          </a:prstGeom>
        </p:spPr>
        <p:txBody>
          <a:bodyPr wrap="square">
            <a:spAutoFit/>
          </a:bodyPr>
          <a:lstStyle/>
          <a:p>
            <a:pPr marL="285750" indent="-285750">
              <a:buFont typeface="Arial" panose="020B0604020202020204" pitchFamily="34" charset="0"/>
              <a:buChar char="•"/>
            </a:pPr>
            <a:r>
              <a:rPr lang="en-US" sz="2400">
                <a:solidFill>
                  <a:schemeClr val="accent1"/>
                </a:solidFill>
              </a:rPr>
              <a:t>These programs enhance and enrich the overall learning experience by providing a learning environment that concentrate on a focal skill set.​</a:t>
            </a:r>
          </a:p>
          <a:p>
            <a:endParaRPr lang="en-US" sz="2400">
              <a:solidFill>
                <a:schemeClr val="accent1"/>
              </a:solidFill>
            </a:endParaRPr>
          </a:p>
          <a:p>
            <a:pPr marL="285750" indent="-285750">
              <a:buFont typeface="Arial" panose="020B0604020202020204" pitchFamily="34" charset="0"/>
              <a:buChar char="•"/>
            </a:pPr>
            <a:r>
              <a:rPr lang="en-US" sz="2400">
                <a:solidFill>
                  <a:schemeClr val="accent1"/>
                </a:solidFill>
              </a:rPr>
              <a:t>Most programs are open to all students grade 8- 12 (some only for grade 10-12) ​</a:t>
            </a:r>
          </a:p>
          <a:p>
            <a:pPr marL="285750" indent="-285750">
              <a:buFont typeface="Arial" panose="020B0604020202020204" pitchFamily="34" charset="0"/>
              <a:buChar char="•"/>
            </a:pPr>
            <a:endParaRPr lang="en-US" sz="2400">
              <a:solidFill>
                <a:schemeClr val="accent1"/>
              </a:solidFill>
            </a:endParaRPr>
          </a:p>
          <a:p>
            <a:pPr marL="285750" indent="-285750">
              <a:buFont typeface="Arial" panose="020B0604020202020204" pitchFamily="34" charset="0"/>
              <a:buChar char="•"/>
            </a:pPr>
            <a:r>
              <a:rPr lang="en-US" sz="2400">
                <a:solidFill>
                  <a:schemeClr val="accent1"/>
                </a:solidFill>
              </a:rPr>
              <a:t>Students receive Ministry of Education course credit and for students in grade 10-12, credits towards graduation​</a:t>
            </a:r>
          </a:p>
          <a:p>
            <a:pPr marL="285750" indent="-285750">
              <a:buFont typeface="Arial" panose="020B0604020202020204" pitchFamily="34" charset="0"/>
              <a:buChar char="•"/>
            </a:pPr>
            <a:endParaRPr lang="en-US" sz="2400">
              <a:solidFill>
                <a:schemeClr val="accent1"/>
              </a:solidFill>
            </a:endParaRPr>
          </a:p>
          <a:p>
            <a:pPr marL="285750" indent="-285750">
              <a:buFont typeface="Arial" panose="020B0604020202020204" pitchFamily="34" charset="0"/>
              <a:buChar char="•"/>
            </a:pPr>
            <a:r>
              <a:rPr lang="en-US" sz="2400">
                <a:solidFill>
                  <a:schemeClr val="accent1"/>
                </a:solidFill>
              </a:rPr>
              <a:t>A variety of athletic and academic programs ​</a:t>
            </a:r>
          </a:p>
          <a:p>
            <a:pPr marL="285750" indent="-285750">
              <a:buFont typeface="Arial" panose="020B0604020202020204" pitchFamily="34" charset="0"/>
              <a:buChar char="•"/>
            </a:pPr>
            <a:endParaRPr lang="en-US" sz="2400">
              <a:solidFill>
                <a:schemeClr val="accent1"/>
              </a:solidFill>
            </a:endParaRPr>
          </a:p>
          <a:p>
            <a:pPr marL="285750" indent="-285750">
              <a:buFont typeface="Arial" panose="020B0604020202020204" pitchFamily="34" charset="0"/>
              <a:buChar char="•"/>
            </a:pPr>
            <a:r>
              <a:rPr lang="en-US" sz="2400">
                <a:solidFill>
                  <a:srgbClr val="C00000"/>
                </a:solidFill>
              </a:rPr>
              <a:t>Students may be required to travel to a different school site</a:t>
            </a:r>
            <a:r>
              <a:rPr lang="en-US" sz="2400">
                <a:solidFill>
                  <a:schemeClr val="accent1"/>
                </a:solidFill>
              </a:rPr>
              <a:t> ​</a:t>
            </a:r>
          </a:p>
          <a:p>
            <a:endParaRPr lang="en-US" sz="2400">
              <a:solidFill>
                <a:schemeClr val="accent1"/>
              </a:solidFill>
            </a:endParaRPr>
          </a:p>
          <a:p>
            <a:pPr marL="285750" indent="-285750">
              <a:buFont typeface="Arial" panose="020B0604020202020204" pitchFamily="34" charset="0"/>
              <a:buChar char="•"/>
            </a:pPr>
            <a:r>
              <a:rPr lang="en-US" sz="2400">
                <a:solidFill>
                  <a:schemeClr val="accent1"/>
                </a:solidFill>
              </a:rPr>
              <a:t>Limited financial bursaries are available</a:t>
            </a:r>
            <a:r>
              <a:rPr lang="en-US">
                <a:solidFill>
                  <a:schemeClr val="accent1"/>
                </a:solidFill>
              </a:rPr>
              <a:t>​</a:t>
            </a:r>
            <a:endParaRPr lang="en-CA">
              <a:solidFill>
                <a:schemeClr val="accent1"/>
              </a:solidFill>
            </a:endParaRPr>
          </a:p>
        </p:txBody>
      </p:sp>
      <p:sp>
        <p:nvSpPr>
          <p:cNvPr id="9" name="Rectangle 8"/>
          <p:cNvSpPr/>
          <p:nvPr/>
        </p:nvSpPr>
        <p:spPr>
          <a:xfrm>
            <a:off x="880244" y="346518"/>
            <a:ext cx="10791262" cy="707886"/>
          </a:xfrm>
          <a:prstGeom prst="rect">
            <a:avLst/>
          </a:prstGeom>
        </p:spPr>
        <p:txBody>
          <a:bodyPr wrap="square">
            <a:spAutoFit/>
          </a:bodyPr>
          <a:lstStyle/>
          <a:p>
            <a:r>
              <a:rPr lang="en-CA" sz="4000" b="1">
                <a:solidFill>
                  <a:schemeClr val="accent1"/>
                </a:solidFill>
              </a:rPr>
              <a:t>Academies and Enhanced Programs</a:t>
            </a:r>
          </a:p>
        </p:txBody>
      </p:sp>
    </p:spTree>
    <p:extLst>
      <p:ext uri="{BB962C8B-B14F-4D97-AF65-F5344CB8AC3E}">
        <p14:creationId xmlns:p14="http://schemas.microsoft.com/office/powerpoint/2010/main" val="30251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09737"/>
            <a:ext cx="10657114" cy="4723719"/>
          </a:xfrm>
        </p:spPr>
        <p:txBody>
          <a:bodyPr/>
          <a:lstStyle/>
          <a:p>
            <a:r>
              <a:rPr lang="en-CA" b="0">
                <a:solidFill>
                  <a:srgbClr val="000000"/>
                </a:solidFill>
                <a:latin typeface="Times New Roman"/>
              </a:rPr>
              <a:t> </a:t>
            </a:r>
            <a:endParaRPr lang="en-CA"/>
          </a:p>
        </p:txBody>
      </p:sp>
      <p:sp>
        <p:nvSpPr>
          <p:cNvPr id="3" name="Text Placeholder 2"/>
          <p:cNvSpPr>
            <a:spLocks noGrp="1"/>
          </p:cNvSpPr>
          <p:nvPr>
            <p:ph type="body" idx="1"/>
          </p:nvPr>
        </p:nvSpPr>
        <p:spPr>
          <a:xfrm>
            <a:off x="1721818" y="270084"/>
            <a:ext cx="9133115" cy="792462"/>
          </a:xfrm>
        </p:spPr>
        <p:txBody>
          <a:bodyPr vert="horz" lIns="91440" tIns="45720" rIns="91440" bIns="45720" rtlCol="0" anchor="t">
            <a:noAutofit/>
          </a:bodyPr>
          <a:lstStyle/>
          <a:p>
            <a:pPr algn="ctr"/>
            <a:r>
              <a:rPr lang="en-CA" sz="4000">
                <a:solidFill>
                  <a:srgbClr val="0070C0"/>
                </a:solidFill>
              </a:rPr>
              <a:t>Sample Timetable: Academy PHE</a:t>
            </a:r>
          </a:p>
        </p:txBody>
      </p:sp>
      <p:graphicFrame>
        <p:nvGraphicFramePr>
          <p:cNvPr id="4" name="Table 3"/>
          <p:cNvGraphicFramePr>
            <a:graphicFrameLocks noGrp="1"/>
          </p:cNvGraphicFramePr>
          <p:nvPr>
            <p:extLst>
              <p:ext uri="{D42A27DB-BD31-4B8C-83A1-F6EECF244321}">
                <p14:modId xmlns:p14="http://schemas.microsoft.com/office/powerpoint/2010/main" val="2164931609"/>
              </p:ext>
            </p:extLst>
          </p:nvPr>
        </p:nvGraphicFramePr>
        <p:xfrm>
          <a:off x="1741714" y="1186542"/>
          <a:ext cx="9111343" cy="5212081"/>
        </p:xfrm>
        <a:graphic>
          <a:graphicData uri="http://schemas.openxmlformats.org/drawingml/2006/table">
            <a:tbl>
              <a:tblPr/>
              <a:tblGrid>
                <a:gridCol w="4463892">
                  <a:extLst>
                    <a:ext uri="{9D8B030D-6E8A-4147-A177-3AD203B41FA5}">
                      <a16:colId xmlns:a16="http://schemas.microsoft.com/office/drawing/2014/main" val="20000"/>
                    </a:ext>
                  </a:extLst>
                </a:gridCol>
                <a:gridCol w="4647451">
                  <a:extLst>
                    <a:ext uri="{9D8B030D-6E8A-4147-A177-3AD203B41FA5}">
                      <a16:colId xmlns:a16="http://schemas.microsoft.com/office/drawing/2014/main" val="20001"/>
                    </a:ext>
                  </a:extLst>
                </a:gridCol>
              </a:tblGrid>
              <a:tr h="584075">
                <a:tc>
                  <a:txBody>
                    <a:bodyPr/>
                    <a:lstStyle/>
                    <a:p>
                      <a:pPr algn="ctr" rtl="0" fontAlgn="base"/>
                      <a:r>
                        <a:rPr lang="en-US" b="1" i="0">
                          <a:solidFill>
                            <a:schemeClr val="accent2"/>
                          </a:solidFill>
                          <a:effectLst/>
                          <a:latin typeface="Helvetica"/>
                        </a:rPr>
                        <a:t>Semester 1</a:t>
                      </a:r>
                      <a:r>
                        <a:rPr lang="en-US" b="0" i="0">
                          <a:solidFill>
                            <a:srgbClr val="FFC000"/>
                          </a:solidFill>
                          <a:effectLst/>
                          <a:latin typeface="Helvetica"/>
                        </a:rPr>
                        <a:t>​ </a:t>
                      </a:r>
                      <a:r>
                        <a:rPr lang="en-US" b="0" i="0">
                          <a:solidFill>
                            <a:srgbClr val="FFFFFF"/>
                          </a:solidFill>
                          <a:effectLst/>
                          <a:latin typeface="Helvetica"/>
                        </a:rPr>
                        <a:t>or </a:t>
                      </a:r>
                      <a:r>
                        <a:rPr lang="en-US" b="1" i="0">
                          <a:solidFill>
                            <a:srgbClr val="FFFF00"/>
                          </a:solidFill>
                          <a:effectLst/>
                          <a:latin typeface="Helvetica"/>
                        </a:rPr>
                        <a:t>DAY 1 all year</a:t>
                      </a:r>
                      <a:endParaRPr lang="en-US" b="1" i="0">
                        <a:solidFill>
                          <a:srgbClr val="FFFF00"/>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algn="ctr" rtl="0" fontAlgn="base"/>
                      <a:r>
                        <a:rPr lang="en-US" b="1" i="0">
                          <a:solidFill>
                            <a:schemeClr val="accent2"/>
                          </a:solidFill>
                          <a:effectLst/>
                          <a:latin typeface="Helvetica"/>
                        </a:rPr>
                        <a:t>Semester 2</a:t>
                      </a:r>
                      <a:r>
                        <a:rPr lang="en-US" b="0" i="0">
                          <a:solidFill>
                            <a:srgbClr val="FFC000"/>
                          </a:solidFill>
                          <a:effectLst/>
                          <a:latin typeface="Helvetica"/>
                        </a:rPr>
                        <a:t>​ </a:t>
                      </a:r>
                      <a:r>
                        <a:rPr lang="en-US" b="0" i="0">
                          <a:solidFill>
                            <a:srgbClr val="FFFFFF"/>
                          </a:solidFill>
                          <a:effectLst/>
                          <a:latin typeface="Helvetica"/>
                        </a:rPr>
                        <a:t>or </a:t>
                      </a:r>
                      <a:r>
                        <a:rPr lang="en-US" b="1" i="0">
                          <a:solidFill>
                            <a:srgbClr val="FFFF00"/>
                          </a:solidFill>
                          <a:effectLst/>
                          <a:latin typeface="Helvetica"/>
                        </a:rPr>
                        <a:t>DAY 2 all year</a:t>
                      </a:r>
                      <a:endParaRPr lang="en-US" b="1" i="0">
                        <a:solidFill>
                          <a:srgbClr val="FFFF00"/>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580697">
                <a:tc>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en-US" b="1" i="0">
                          <a:solidFill>
                            <a:schemeClr val="accent1"/>
                          </a:solidFill>
                          <a:effectLst/>
                          <a:latin typeface="Bahnschrift"/>
                        </a:rPr>
                        <a:t>Tutorial</a:t>
                      </a:r>
                      <a:r>
                        <a:rPr lang="en-US" b="1" i="0" baseline="0">
                          <a:solidFill>
                            <a:schemeClr val="accent1"/>
                          </a:solidFill>
                          <a:effectLst/>
                          <a:latin typeface="Bahnschrift"/>
                        </a:rPr>
                        <a:t> Time</a:t>
                      </a:r>
                      <a:endParaRPr lang="en-US" b="1"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en-US" b="1" i="0">
                          <a:solidFill>
                            <a:schemeClr val="accent1"/>
                          </a:solidFill>
                          <a:effectLst/>
                          <a:latin typeface="Bahnschrift"/>
                        </a:rPr>
                        <a:t>Tutorial</a:t>
                      </a:r>
                      <a:r>
                        <a:rPr lang="en-US" b="1" i="0" baseline="0">
                          <a:solidFill>
                            <a:schemeClr val="accent1"/>
                          </a:solidFill>
                          <a:effectLst/>
                          <a:latin typeface="Bahnschrift"/>
                        </a:rPr>
                        <a:t> Time</a:t>
                      </a:r>
                      <a:endParaRPr lang="en-US" b="1" i="0">
                        <a:solidFill>
                          <a:schemeClr val="accent1"/>
                        </a:solidFill>
                        <a:effectLst/>
                        <a:latin typeface="Bahnschrift"/>
                      </a:endParaRPr>
                    </a:p>
                    <a:p>
                      <a:pPr algn="l" rtl="0" fontAlgn="base"/>
                      <a:endParaRPr lang="en-US" b="0" i="0">
                        <a:solidFill>
                          <a:srgbClr val="FFFFFF"/>
                        </a:solidFill>
                        <a:effectLst/>
                        <a:latin typeface="Bahnschrift" panose="020B0502040204020203"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22131">
                <a:tc>
                  <a:txBody>
                    <a:bodyPr/>
                    <a:lstStyle/>
                    <a:p>
                      <a:pPr algn="l" rtl="0" fontAlgn="base"/>
                      <a:r>
                        <a:rPr lang="en-US" sz="2400" b="0" i="0">
                          <a:solidFill>
                            <a:schemeClr val="accent1"/>
                          </a:solidFill>
                          <a:effectLst/>
                          <a:latin typeface="Bahnschrift"/>
                        </a:rPr>
                        <a:t>1 – Social Studies/ </a:t>
                      </a:r>
                      <a:endParaRPr lang="en-US"/>
                    </a:p>
                    <a:p>
                      <a:pPr lvl="0" algn="l">
                        <a:buNone/>
                      </a:pPr>
                      <a:r>
                        <a:rPr lang="en-US" sz="2400" b="0" i="0">
                          <a:solidFill>
                            <a:schemeClr val="accent4">
                              <a:lumMod val="75000"/>
                            </a:schemeClr>
                          </a:solidFill>
                          <a:effectLst/>
                          <a:latin typeface="Bahnschrift"/>
                        </a:rPr>
                        <a:t>             Sciences </a:t>
                      </a:r>
                      <a:r>
                        <a:rPr lang="en-US" sz="2400" b="0" i="0" err="1">
                          <a:solidFill>
                            <a:schemeClr val="accent4">
                              <a:lumMod val="75000"/>
                            </a:schemeClr>
                          </a:solidFill>
                          <a:effectLst/>
                          <a:latin typeface="Bahnschrift"/>
                        </a:rPr>
                        <a:t>Humaines</a:t>
                      </a:r>
                      <a:r>
                        <a:rPr lang="en-US" sz="2400" b="0" i="0">
                          <a:solidFill>
                            <a:schemeClr val="accent4">
                              <a:lumMod val="75000"/>
                            </a:schemeClr>
                          </a:solidFill>
                          <a:effectLst/>
                          <a:latin typeface="Bahnschrift"/>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tc>
                  <a:txBody>
                    <a:bodyPr/>
                    <a:lstStyle/>
                    <a:p>
                      <a:pPr algn="l" rtl="0" fontAlgn="base"/>
                      <a:r>
                        <a:rPr lang="en-US" sz="2400" b="0" i="0">
                          <a:solidFill>
                            <a:schemeClr val="accent1"/>
                          </a:solidFill>
                          <a:effectLst/>
                          <a:latin typeface="Bahnschrift"/>
                        </a:rPr>
                        <a:t>5 – Math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1022131">
                <a:tc>
                  <a:txBody>
                    <a:bodyPr/>
                    <a:lstStyle/>
                    <a:p>
                      <a:pPr algn="l" rtl="0" fontAlgn="base"/>
                      <a:r>
                        <a:rPr lang="en-US" sz="2400" b="0" i="0">
                          <a:solidFill>
                            <a:schemeClr val="accent1"/>
                          </a:solidFill>
                          <a:effectLst/>
                          <a:latin typeface="Bahnschrift"/>
                        </a:rPr>
                        <a:t>2 – Elective</a:t>
                      </a:r>
                      <a:r>
                        <a:rPr lang="en-US" sz="2400" b="0" i="0" baseline="0">
                          <a:solidFill>
                            <a:schemeClr val="accent1"/>
                          </a:solidFill>
                          <a:effectLst/>
                          <a:latin typeface="Bahnschrift"/>
                        </a:rPr>
                        <a:t> #1</a:t>
                      </a:r>
                      <a:endParaRPr lang="en-US" sz="2400" b="0" i="0">
                        <a:solidFill>
                          <a:schemeClr val="accent1"/>
                        </a:solidFill>
                        <a:effectLst/>
                        <a:latin typeface="Bahnschrift"/>
                      </a:endParaRPr>
                    </a:p>
                    <a:p>
                      <a:pPr algn="l" rtl="0" fontAlgn="base"/>
                      <a:r>
                        <a:rPr lang="en-US" b="0" i="0">
                          <a:solidFill>
                            <a:srgbClr val="FFFFFF"/>
                          </a:solidFill>
                          <a:effectLst/>
                          <a:latin typeface="Bahnschrift"/>
                        </a:rPr>
                        <a:t>110</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en-US" sz="2400" b="0" i="0">
                          <a:solidFill>
                            <a:schemeClr val="accent1"/>
                          </a:solidFill>
                          <a:effectLst/>
                          <a:latin typeface="Bahnschrift"/>
                        </a:rPr>
                        <a:t>6 – English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22131">
                <a:tc>
                  <a:txBody>
                    <a:bodyPr/>
                    <a:lstStyle/>
                    <a:p>
                      <a:pPr algn="l" rtl="0" fontAlgn="base"/>
                      <a:r>
                        <a:rPr lang="en-US" sz="2400" b="0" i="0">
                          <a:solidFill>
                            <a:schemeClr val="accent1"/>
                          </a:solidFill>
                          <a:effectLst/>
                          <a:latin typeface="Bahnschrift"/>
                        </a:rPr>
                        <a:t>3 – Science/ </a:t>
                      </a:r>
                      <a:endParaRPr lang="en-US"/>
                    </a:p>
                    <a:p>
                      <a:pPr lvl="0" algn="l">
                        <a:buNone/>
                      </a:pPr>
                      <a:r>
                        <a:rPr lang="en-US" sz="2400" b="0" i="0">
                          <a:solidFill>
                            <a:schemeClr val="accent4">
                              <a:lumMod val="75000"/>
                            </a:schemeClr>
                          </a:solidFill>
                          <a:effectLst/>
                          <a:latin typeface="Bahnschrift"/>
                        </a:rPr>
                        <a:t>          Sciences </a:t>
                      </a:r>
                      <a:r>
                        <a:rPr lang="en-US" sz="2400" b="0" i="0" err="1">
                          <a:solidFill>
                            <a:schemeClr val="accent4">
                              <a:lumMod val="75000"/>
                            </a:schemeClr>
                          </a:solidFill>
                          <a:effectLst/>
                          <a:latin typeface="Bahnschrift"/>
                        </a:rPr>
                        <a:t>Naturelles</a:t>
                      </a:r>
                      <a:r>
                        <a:rPr lang="en-US" sz="2400" b="0" i="0">
                          <a:solidFill>
                            <a:schemeClr val="accent4">
                              <a:lumMod val="75000"/>
                            </a:schemeClr>
                          </a:solidFill>
                          <a:effectLst/>
                          <a:latin typeface="Bahnschrift"/>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tc>
                  <a:txBody>
                    <a:bodyPr/>
                    <a:lstStyle/>
                    <a:p>
                      <a:pPr algn="l" rtl="0" fontAlgn="base"/>
                      <a:r>
                        <a:rPr lang="en-US" sz="2400" b="0" i="0">
                          <a:solidFill>
                            <a:schemeClr val="accent1"/>
                          </a:solidFill>
                          <a:effectLst/>
                          <a:latin typeface="Bahnschrift"/>
                        </a:rPr>
                        <a:t>7 – Ele</a:t>
                      </a:r>
                      <a:r>
                        <a:rPr lang="en-US" sz="2400" b="0" i="0" baseline="0">
                          <a:solidFill>
                            <a:schemeClr val="accent1"/>
                          </a:solidFill>
                          <a:effectLst/>
                          <a:latin typeface="Bahnschrift"/>
                        </a:rPr>
                        <a:t>ctive #2</a:t>
                      </a:r>
                      <a:endParaRPr lang="en-US" sz="2400"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921533">
                <a:tc>
                  <a:txBody>
                    <a:bodyPr/>
                    <a:lstStyle/>
                    <a:p>
                      <a:pPr algn="l" rtl="0" fontAlgn="base"/>
                      <a:r>
                        <a:rPr lang="en-US" sz="2400" b="0" i="0" kern="1200">
                          <a:solidFill>
                            <a:schemeClr val="accent1"/>
                          </a:solidFill>
                          <a:effectLst/>
                          <a:latin typeface="Bahnschrift"/>
                          <a:ea typeface="+mn-ea"/>
                          <a:cs typeface="+mn-cs"/>
                        </a:rPr>
                        <a:t>4 – French or Spanish/</a:t>
                      </a:r>
                      <a:endParaRPr lang="en-US" sz="2400" b="0" i="0" kern="1200">
                        <a:solidFill>
                          <a:schemeClr val="accent1"/>
                        </a:solidFill>
                        <a:effectLst/>
                        <a:latin typeface="Bahnschrift" panose="020B0502040204020203" pitchFamily="34" charset="0"/>
                        <a:ea typeface="+mn-ea"/>
                        <a:cs typeface="+mn-cs"/>
                      </a:endParaRPr>
                    </a:p>
                    <a:p>
                      <a:pPr lvl="0" algn="l">
                        <a:buNone/>
                      </a:pPr>
                      <a:r>
                        <a:rPr lang="en-US" sz="2400" b="0" i="0" kern="1200">
                          <a:solidFill>
                            <a:schemeClr val="accent4">
                              <a:lumMod val="75000"/>
                            </a:schemeClr>
                          </a:solidFill>
                          <a:effectLst/>
                          <a:latin typeface="Bahnschrift"/>
                          <a:ea typeface="+mn-ea"/>
                          <a:cs typeface="+mn-cs"/>
                        </a:rPr>
                        <a:t>                       FRAL </a:t>
                      </a:r>
                      <a:r>
                        <a:rPr lang="en-US" sz="2400" b="0" i="0" kern="1200">
                          <a:solidFill>
                            <a:schemeClr val="accent1"/>
                          </a:solidFill>
                          <a:effectLst/>
                          <a:latin typeface="Bahnschrift"/>
                          <a:ea typeface="+mn-ea"/>
                          <a:cs typeface="+mn-cs"/>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en-US" sz="2400" b="0" i="0">
                          <a:solidFill>
                            <a:schemeClr val="accent1"/>
                          </a:solidFill>
                          <a:effectLst/>
                          <a:latin typeface="Bahnschrift"/>
                        </a:rPr>
                        <a:t>8 – ACADEMY  PHE</a:t>
                      </a:r>
                      <a:r>
                        <a:rPr lang="en-US" sz="2400" b="0" i="0" baseline="0">
                          <a:solidFill>
                            <a:schemeClr val="accent1"/>
                          </a:solidFill>
                          <a:effectLst/>
                          <a:latin typeface="Bahnschrift"/>
                        </a:rPr>
                        <a:t> </a:t>
                      </a:r>
                      <a:endParaRPr lang="en-US" sz="2400" b="0" i="0">
                        <a:solidFill>
                          <a:schemeClr val="accent1"/>
                        </a:solidFill>
                        <a:effectLst/>
                        <a:latin typeface="Bahnschrif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909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2C35-389A-48D0-12B6-4CA5352F2F41}"/>
              </a:ext>
            </a:extLst>
          </p:cNvPr>
          <p:cNvSpPr>
            <a:spLocks noGrp="1"/>
          </p:cNvSpPr>
          <p:nvPr>
            <p:ph type="ctrTitle"/>
          </p:nvPr>
        </p:nvSpPr>
        <p:spPr>
          <a:xfrm>
            <a:off x="2898059" y="409523"/>
            <a:ext cx="6211185" cy="1081819"/>
          </a:xfrm>
        </p:spPr>
        <p:txBody>
          <a:bodyPr>
            <a:normAutofit fontScale="90000"/>
          </a:bodyPr>
          <a:lstStyle/>
          <a:p>
            <a:pPr algn="ctr"/>
            <a:r>
              <a:rPr lang="en-US">
                <a:solidFill>
                  <a:srgbClr val="0070C0"/>
                </a:solidFill>
              </a:rPr>
              <a:t>Enhanced PHE9 Programs</a:t>
            </a:r>
            <a:br>
              <a:rPr lang="en-US">
                <a:solidFill>
                  <a:srgbClr val="0070C0"/>
                </a:solidFill>
              </a:rPr>
            </a:br>
            <a:r>
              <a:rPr lang="en-US">
                <a:solidFill>
                  <a:srgbClr val="0070C0"/>
                </a:solidFill>
              </a:rPr>
              <a:t>Academies for Grade 9s</a:t>
            </a:r>
          </a:p>
        </p:txBody>
      </p:sp>
      <p:sp>
        <p:nvSpPr>
          <p:cNvPr id="3" name="Subtitle 2">
            <a:extLst>
              <a:ext uri="{FF2B5EF4-FFF2-40B4-BE49-F238E27FC236}">
                <a16:creationId xmlns:a16="http://schemas.microsoft.com/office/drawing/2014/main" id="{548C4219-FA57-400B-0BBF-0FBAEFBC04BE}"/>
              </a:ext>
            </a:extLst>
          </p:cNvPr>
          <p:cNvSpPr>
            <a:spLocks noGrp="1"/>
          </p:cNvSpPr>
          <p:nvPr>
            <p:ph type="subTitle" idx="1"/>
          </p:nvPr>
        </p:nvSpPr>
        <p:spPr>
          <a:xfrm>
            <a:off x="620889" y="1632857"/>
            <a:ext cx="11446933" cy="5083629"/>
          </a:xfrm>
        </p:spPr>
        <p:txBody>
          <a:bodyPr vert="horz" lIns="91440" tIns="45720" rIns="91440" bIns="45720" rtlCol="0" anchor="t">
            <a:normAutofit/>
          </a:bodyPr>
          <a:lstStyle/>
          <a:p>
            <a:pPr fontAlgn="base"/>
            <a:r>
              <a:rPr lang="en-US" b="1" cap="all"/>
              <a:t>@ Sutherland:</a:t>
            </a:r>
            <a:endParaRPr lang="en-US" b="1" cap="all">
              <a:solidFill>
                <a:srgbClr val="FF0000"/>
              </a:solidFill>
            </a:endParaRPr>
          </a:p>
          <a:p>
            <a:pPr fontAlgn="base">
              <a:lnSpc>
                <a:spcPct val="100000"/>
              </a:lnSpc>
            </a:pPr>
            <a:r>
              <a:rPr lang="en-US" cap="all"/>
              <a:t>	BASKETBALL ACADEMY</a:t>
            </a:r>
            <a:r>
              <a:rPr lang="en-US"/>
              <a:t>​</a:t>
            </a:r>
          </a:p>
          <a:p>
            <a:pPr fontAlgn="base">
              <a:lnSpc>
                <a:spcPct val="100000"/>
              </a:lnSpc>
            </a:pPr>
            <a:r>
              <a:rPr lang="en-US"/>
              <a:t>	</a:t>
            </a:r>
            <a:r>
              <a:rPr lang="en-US" cap="all"/>
              <a:t>FIELD HOCKEY ACADEMY (</a:t>
            </a:r>
            <a:r>
              <a:rPr lang="en-US" sz="1600" cap="all"/>
              <a:t>SUTHERLAND &amp; RUTLEDGE)</a:t>
            </a:r>
          </a:p>
          <a:p>
            <a:pPr fontAlgn="base"/>
            <a:r>
              <a:rPr lang="en-US" b="1" cap="all"/>
              <a:t>@Windsor secondary:</a:t>
            </a:r>
            <a:endParaRPr lang="en-US" b="1"/>
          </a:p>
          <a:p>
            <a:pPr fontAlgn="base">
              <a:lnSpc>
                <a:spcPct val="100000"/>
              </a:lnSpc>
            </a:pPr>
            <a:r>
              <a:rPr lang="en-US" b="1" cap="all"/>
              <a:t>	</a:t>
            </a:r>
            <a:r>
              <a:rPr lang="en-US" cap="all"/>
              <a:t>DANCE</a:t>
            </a:r>
          </a:p>
          <a:p>
            <a:pPr fontAlgn="base">
              <a:lnSpc>
                <a:spcPct val="100000"/>
              </a:lnSpc>
            </a:pPr>
            <a:r>
              <a:rPr lang="en-US" cap="all"/>
              <a:t>	Hockey Skills  </a:t>
            </a:r>
            <a:br>
              <a:rPr lang="en-US"/>
            </a:br>
            <a:r>
              <a:rPr lang="en-US"/>
              <a:t>​	</a:t>
            </a:r>
            <a:r>
              <a:rPr lang="en-US" cap="all"/>
              <a:t>SOCCER  </a:t>
            </a:r>
            <a:endParaRPr lang="en-US"/>
          </a:p>
          <a:p>
            <a:pPr fontAlgn="base"/>
            <a:r>
              <a:rPr lang="en-US" b="1" cap="all"/>
              <a:t>@ Mountainside school</a:t>
            </a:r>
          </a:p>
          <a:p>
            <a:pPr fontAlgn="base"/>
            <a:r>
              <a:rPr lang="en-US" cap="all"/>
              <a:t>	VOLLEYBALL </a:t>
            </a:r>
            <a:endParaRPr lang="en-US"/>
          </a:p>
          <a:p>
            <a:r>
              <a:rPr lang="en-US" b="1" cap="all"/>
              <a:t>@ </a:t>
            </a:r>
            <a:r>
              <a:rPr lang="en-US" b="1" cap="all" err="1"/>
              <a:t>Seycove</a:t>
            </a:r>
            <a:r>
              <a:rPr lang="en-US" b="1" cap="all"/>
              <a:t>:</a:t>
            </a:r>
          </a:p>
          <a:p>
            <a:r>
              <a:rPr lang="en-US" cap="all"/>
              <a:t>	ROWING </a:t>
            </a:r>
            <a:endParaRPr lang="en-US"/>
          </a:p>
        </p:txBody>
      </p:sp>
      <p:pic>
        <p:nvPicPr>
          <p:cNvPr id="2053" name="Picture 5" descr="C:\Users\User\AppData\Local\Microsoft\Windows\INetCache\IE\6BCWTIUU\4998399111_ef308d4998_z[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7254">
            <a:off x="9189156" y="774324"/>
            <a:ext cx="2427111" cy="161933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ata:image/png;base64,%20iVBORw0KGgoAAAANSUhEUgAAAKkAAAB2CAYAAACzvbPVAAAAAXNSR0IArs4c6QAAAARnQU1BAACxjwv8YQUAAAAJcEhZcwAADsMAAA7DAcdvqGQAADV6SURBVHhe7X1pcFzXmd3XK7oBNPZ9XwgQBLiA+waKlEQt1OJdtuzx2E5cNZ7JuMqpSlKTTFVKdiqpzFQqNampmR/OZCZJeRx7Ysse2ZIpWRK1cN8JEiQ2Yt93dGMHGt0553vdJAACICCDIDR5x24RaLy+7757z3e+5d732iIidryy8DJh4nGhHS+/8eODIEnz8KrHiweaMLHeoEAW4dWsvy2CMEk/CAaD/NeEiXWFxWIhOZ/Ea0mSWkP/mjCxYWGS1MSGh0lSExseZkxq4rHCYrW2JMSnnjj0pe+0jExJICVPAr0igY++//1ZBKxBHmMqqYnHCgto6krNckm0JzIuLs41NR4Zgbftr/zsZ1YJBimiJklNPF5YbFZHYu6mwhmrrWjCFcidlYi0mOn42OD5NufR73/fxmPCJFXGmjCx3rBabQ5ndGyBxWoptgSsuUFrMH3aH4ybCVgjpFkXmkwlNfF4YbGBpFHRRVDJLVarJR8OPj1oscWO2/1OZ1L0HCW1mEK6cRCUQDAggcCM+APTi75mAlMyM4sX/uXvs0E/PxX6/KcLVqvdCZ5uxo+lyJIKgmJNt1qDcTab02mbdipJjezeYvkwGAjk8g0T6wc/iDg82imDIx3im+gD8SZlNuCXwOwscgYkt1Y73SF+Doh/dgZEDEqUK05iI1Mlwh4l0/4xGZ/yysS0F5+bFRuOj7C7JTYqTZJi8yQOx210uD1x03tf/ePq6ISU4YDFcheErBdL8FbA5rhltfu9b//gez6TpOsMquTQaId0DFRL51CN9A41yYCvRSb9EyBfssRHZygJ3RGx4rS5laRU1+mZSZmY8YGYEzLjnxKHzQki5ksUjhubGkabILuvXQbHOsQKz5iMv2UnbZX8lJ2SGlcoUCajAxsM7pj42X2vfrc1Mj7Zi27XWCyWGljlDbHbbkz7HcPv/fl3vCZJ1wl0zz1DDVLbeU7a+iqlz9sE9ewFyRKVTNkpOyQttkBio1Ml2pUoLkcU3Nz9lIEqOu0fl5GJQahvh/R7W2UYn0+OyZHNmYcxp07xjfeBrF3S52uW9oHb0jfcrGTPTy2XLdlPSlp8oditG4usJCmUtC0qDiS1WqpNkj4GUPk6B2vkdusH0tx7TQZG2qGEE1A7K+YhQjzuZPFAQSMc0eJxxasCZiVuhfrlq0tfvO4ShIsfka7BernbfRGq6pbyvOck3pOhf/XPToh3vF9J2tx3XVr7bonNYpOijEOyLf84woFU0F/DvccOdyyU9CvfbY+CkiImBUmhpiLXTZKuA/xQzoGRNrnedFJq20/LCFQOCQLUbLPkqGoWgpxJUDYHKCcyNT0qQ2Nd0uttlAFvm0S5E6Q0+6jkpZSDwCDrImCyNIR49kbTb/GbRXZvelFDhTAYyzJEGBrpksaeK9LUfVVczhgpLziBdneI0x4ZOvLxwSTpY8IokqAqKOe1xjc1KWLcWJi+X0mXDJdOV+6wu6Cmc9UsqCHB1MwY3Hm31Hackw4oMF31zvwTEu1OCh33IIbGOuVS3S8lM3GLlGRWqOtfiCmo9zCOq2s/J13D9Rqrbsl+QkOLxwmTpOsMZuYdg3fkSv0bqp4kC8m5I/95yYgvgYohzoSbfzjozkcRHlyXqpZTkoIQYE/RZ0D2+NDfH0T7wB2ZnBqRrOQyGEF06N0HwaSrGySt6zwvbqdHDScuKj301/XHSkhqFvPXCIw9b7W8Jyev/DcQ6z2NLZ/e8Yfy7M7vSkHqHiQwnhUSlLAogYozD8ne4s9BAbtUWWdmp0N/fxAZiSWSn7Zr0dCAfev3tUlL301p6r2K5KsPCpognQN1qsBUe4YcGxWmkq4BRieH5HrDm3Kp/nWZnBmFOj0p+4o+j/izSGyIOQmWiWYDM0iUkjDoHPaVgXElKwLNPTdke96zkpFQHPrL8mA/eoebpGf4rvR5m2VwtEMmoc5UdxLZjdiUxPSN96jb347Ei2HIesN09+sALxKic9U/QfLyJrLsCLjlL0g5Ysi4qLTQEUaC09B1WUYmB2R77rNadF8NWHqqaT+jSVFOyvYlSR5AuNGPZK25t1La+2+BoI1a6OfnqLRJnhytJrig0g67EwYguhgQCZVPRSLHOHm9YZL0EcM73i2n7/y9VDaeRGKTKBWl34CKPqEqtRAMBRq7r8jRrd/8RDEgyca6KQk2F1TaKZCYrru284x09N/WKgFLTvlpu5Eg7ZaUuHyJi04TtyNmFSHH+sCMSR8hRiYG5MztH0NBT4J0qXK8/I9kW97TixKU8CCLHhpBdt15UZc/Vwu3M/YeQQPBWZmemZABuPBrDW/JL8//R/n1pT+TSvSFqlte8IJ87uC/15h4e/4zCBFKJNIZt+EIulKYJP0EYCH9Yt3P5WbzO5IQlSnPlH9XNiPJ4TLmUkiKy5OU+AK5dvcNqWo+BTfrC/1lZSAx6Zr7R1rkduspefv6X8pPP/oTef/mDzWzj4vOlKe2/4F86dB/kCOlvycFKTslBvGv1bK60GIjwnT3qwR3HV2t/7V8fPvvJNIVJ09v/yPZlLFvRcuNnUO18nHV/5buoTopyjgopVlHJcGTbazTL4gH/cjkqYpMgJiY9SP5YXbehliTKs74lxl6VlKZFGdWSHp8MWLLGH3/0wQzJl1jcGdSXecF+e2Nv1J3S3dahkzeYV8pMYLSMVgrl2pfl4aeS6oQ6QmluqYei4QmwhEJxeQa/YQqLWPeAV+b9PmaZAIq6uTSKWLfJBCbq1a5yeWS6MkCwd2fWlduknSNQbKcvPqX0tpXKYe3/J4c2PxlrWeuBpgI8Y33Sn3neWnovix93hbxTfRoeQhOnZYA/2aFIrokwhklUc4E8UQmSDzceUpsgZa1UmJyxYm/2f4JuHKTpGuIKf+YuurzNT/VjRos0lPFPimYlfsm+uHGW7RYz3hzWhOqoDisLqhmpCZhVM6YqGSNL0ncT6tiLgWTpGsEJi11HeflrSv/BUNlkxO7vicl2Ue0JLRWCEJBA0HjmV1MdjBZgP7nnzTMEtQaYXRiSK4gK2fCUpi2X3JTyteUoIQFs8PVKb748/8PBF0pTJI+BIHArNR2nEFmfV1io1KkLOfYkrVQE48GJkkfAiY5t1p+K1Mzo5KTtEMy40tCSmdivWCSdFkEpabjrHQN1orLwV1Jh5FxL70NzsSjgUnSZcDsu67zrK6N5yRtx2tb6MY4E+sJk6TLoKW3UrfXHdz8qlSUfUOi3Qmhv5hYT5gkXQK8R2l8alh25J+Qo1u/pfcEhfeGmlhfmCRdAqyNFqTtkS1ZT0hkRGzoXROPAyZJlwBXd5Jicla97Gli7WGSdAlw+XGtC/YmPhnMWTCx4bEikvr9M9J8t0pa8Arg58UwOuKV29fPyJ0bZ2XENxh6d+0xPuqVqqsfS83N8zKGn1eKmelpqam8IE11yNhnF78Gri71djRLza2LMjzYG3rXxOPGikg6PTkhV8+elHff+F/S0nAn9O58dDbXyYcnfyJ371yTqYnx0Lu/G2ZnZ6Wr7a50tNTqk+ZYXJ+enkIfquSjt/9BOlvq8dbKHnlIYtbdvqyf6+1sxTvcNDcfNICzp34pNy68tyoDMPFosSKS8m7H4GxA+rrb5Oq538pgX1foL/cxPu6TCJdbSrYfkPjElNC7vxtm/dMg1hWo5oWQ+lkkJi5Rtu05JlabXYnETcIrAfu2fe8xKOqkNNZSTRd8SyDI3tvZgmtslcLN5ZKcmhn6g4nHjZXFpOCB3Rkhyek5MjzUC7d+WiYnxkJ/DMEi4oxwiycmQWz2+7dSBOFCp3DsUH8XyN0pE+Oj6lbD4L7KmalJ8c9M688Bv1+mJsdBoml9f2xkWMZ8w6rOszMzuuLDczicxjnY1vj4iPT3tIt3sEdJuBhtmQilZRVIevYmaW+pkfExbjK+j2mEA411N8UVGS2btuzEtUQqkXluGudQf7f2575yB9HnGX2PfWDf6XF4nQN9HRgftH/v2PsIoE32d6C3Q4b6uvUzgcD844L4ne0OD3ZLP9oaHxvRz4XBbX28zpmZKT3vQvDYWYZlOI7X4Iex8zMLwePC407oNfC8A924BmOu2Jcw/PBiM3ixv7xm9p3HL9b2WmLFW7vZkfTsAomJTZT6O1ckKSVLNm/fv+wyIYlcDyWsRYzn8/ZrG1GeOCku3aOfjYqOk14Q4IO3fqzEK9tZId3tDRpSFJbuEi8Morbqkg7O8FCf5BRskd2HXzAax7iw/dtXT+OYy4iDB/TtrLwSOfjkZ6G4Dz47iWpasHmHnHv/F9Ld2iCest1kr/5tYtQH8tZKVu5m8eCzNI5r8BqMxfn4HHRe4hLTZNeBZySncItO7pl3X5e25lq8d1zcUTFy5/pZXE+LTmBsfIocPPYZycwt5tfA6DlGvENyp/KcNNRck0kQlZbtwXhu3VUhxWV7YdwOvdaG2hsa2zMuppFHuKOksGSXbNlxCO0mqTGewphRGA4c+5xkZBXqzwRJdP3ie9pO+b7jUn3znHR1NMreihckNeP+tyCR5Dcvf6j93X3ohCQmZ2Dcb8utqx8pSQMBzFV0DLzPkzDaXUr0D37zE1zDgGzbdRQtBDQHSYXh7z74nETi2EeFlSmpIigOh1O27jwiKel5cuPS+9ID97gUdLAuvCtXzvxGJ/foc6/KUy9+XTJyiqTy0gdy+ePfwFJHJBbuOwMX2t3eKGfe+zkmvUaJlgnFKyzeIemZ+TCOQpDzedm8db+4I42nbDCZq79zWepgMHnF2+TJE1+T0vLD0lx/U8MDkmghqKapaM8d6ZHW5mptg6BakKBUhkKQ2I7rZH84uVvKD8kLX/wDOfb8q6pOVxCb+4YG9Al5eUVboSQTcg2kuPjRryXSEytHnn1FDh79LOJbn1w7/9t7se2Yb0gufPgGkrdzkldYJsdf/gbG5Ct6PdcRAw9CgRl337zykZz74A0oeowcfvqL8tRL34Rhlauhn8f7XhhrZHSs5KKNvu526etqUwUMgz8PIRzrg2exWC0IvdL0WprgJeaOCb0DE8QIV5RERnngRW7A6H6uPz/5wtfl2c/9M0lKzZJLH72p5LXDgCgSE1D1S6fflJvXPsa8pqpROyIe7c1/qyCpiglUJkF2HXwGrncalviBKs48hCy6s7Vebt84JyWY5ENPfVYKSnZKftF2OfDEy7Lz4HGpr74qrVBMlytSsvK3yBQmmxO+B2Tc+8QLcM35avmxCalQj1SdqPScQiUQ1W98zAclHVdl27n/uP59x74nJTktR7owKXTFi4GKTXWjgXHCCZKV6hUbnyxJacYNCvFJ6dqXUvQ/Bf3Ig8FQyXxD/dIPV011zKTqxsZLb1erKvSBYy9DdXbjuINSVLobx8FlQu1JnKb6WzDAainH2O2BquWAZIVQqL0VL0omjNJqs2m/b0NB8zdtlYrjn5NN8CZ5RWWqgnuPvIQEsg7x9A0Qxi7ZGDMSnM/W5wN258Oi77DNXLSVg/ZbG++Ib9jwNnTXTEiJzVv3qjesvHQKY5ctB+CFcgpLdYwOwBNEx8RJQ/UNzM2UEpIGznErwHhUHP8i2i9T8XqUWBVJDVhUDbfve1raGm+rNdIVzAPY3ARFIwGpfrR83YOJlxMul+8xbODEMRa0YZA4kXlF26Cim8WJ+FeL6SACP2eFItjUZYYsAO07HBGSXVCqk+3A8do2YmK6eao47+xcDM4IFz63Be52VDrbGtCWwL31SE9Hs+QXb4eCGUqdkJymStLd3iQ3qfyn34JKV6oxTU0Z1Qv2z2q1q6ss3roPKsQnhKC/IBEJz5gviBeNqa2xWhKgakUwVvYhfC0pGTlqxAlog2rOa9sEgntik0KhlEUNs7hsF0iUCbJVQ6VHoeS8xWT56SNRbehLPgyIZcH+HqpuUEah6m2NNUpKGjXj4z4YLZPTu3euwkueksrLpzSsY/zc19OKPGECpLdqKMNxKYIxukDYcB8fJVZN0nCQvHnbfqjHLlVTXjCzf04Qu8uMexQJhycmXiJAnIWge+AkanbOicR7briZxJQMg3D3YCjCQlA5ItyRkpySqZNwDziYk7foh+YgCZk7jaSz9a4mOHSFFkxADkhvdxibSEjgCx/+SqqufAjy1MkQiMwERl3rnGTCBrVKxqS54DbnwmY3YnV2hfEhQxvG44wv54JEo8Fx5Bgi8LqoVgthxzExIO4U+suEaTnwSx5Idn0BVEWPJwHx9W39/CCSMR9iSxorDYbzMA3PSO9ENe9srVPV7oA35DxRLSNcLp17xs30MtGY2/XCJ1BSA0xCdh54Wjt79fw7cCX9ob9guMFUThrVSrPMBaC74YCwDSOpCOpgOTERC62SxCfpQ+N9D1Z8bm4VYTVgspKVV6wVgXZMRDNirnTExVRhkkWTpvPvyujIkGzbe0yeeP4r8vRLvy/l+5+Gq3XOswGSzAhBQm/Mg/Em3S77Oj05ueh4hOHCGMzArdITLATHjNm23ekyDJGDjJ6oaMzpELN5JlZaYtNjRD1ZHojW2VavsSgTUxoCPSL7qGMPMSktr9A4+diJr+rrSbyeefmbCDVe0MSQsOPcFB71jOuEVZE0rKJhxCelIb46oe6j9vZljVM5L5y47PwSdTHMfsMJCkElamus1XJUNmIcJwadg6wavMB9sRYagZCBakclWimMGG3pQaSL4gSRMHeunbkXY4Vd/Yh3UAYRT7JcxZguGgrI5Iquf3ISMaYetRLwyKASIhUxdh/cbUdLPd65r8RMlrQMBVIxU55G1s3FC/47F10wpp7OZhhTobijPRgqXp9FE5nwvLCt9qZazdi5EDIX+YjZg8jYWXdmxSITRhodHad/S0rN1ti6o7lO5y4yKlZfbrycGH+Hg7dSh8dTJzj08/rgoSTlANDV0X1r3+b1zyLZCMq37npCC/xGbGocwOCbWTqz4arrp2UESssMt/bWZWSpv9Saay6y47CSLjQAgrFpCmuzOH/V9TNag2RJhudY7HiCBKXi+EC05ZCSnovMN1Vqbp4Tl9utsVm4nEaXzHppD0jJDJorUfXV13SCedox75AmeYT2Y5G+cFI5HsMDfdqnwpIdIHusZvh1VVfUEFjO4fLux+/8VMnLRCy/eJuWgW5ePKXXTVVvrLkhp99/XZMYLjQwPIiA+kUjCWSM2t3RpO3VVV2WaxfelUh3DNR4QkbRzzB4rTQUlrZYbitA/B8OlRiWbdt9VFqbqjXE6UMiyNCGixtn3/+F3MV136uE6LUuPvaPCpwVPm7tW99/7TXDrBaArufjd/4viNqlGW5mTrG62jDoypgxM5ngz0w+GHsxtuTET4yPSe3NC1J986LcwYS0IctkyWlvxUuanHAyqbgDVK7MArw3/7GInFhmliRId0cDMv4CdTksVbE8lZSWhTaM/pAMY8hgG+oqVWEyoZbzY9z7oIumQnOJtGTHAUzado23CBdIysWC1oYqTPxFuVt9XQZghPmbtukzmhi3xSWk4pWsqkelpOdgmSYMFrmVQO0NkoJx4Fjw2gb6uqW68pzUVl0AYc5LB1xwcmqO5G3erolXMlRt1u/H3y8iKeW4XZBGXA+91j64XVYawiEGycp4ulaPO48xbJeisj0Sn5IubXDpTPKy8jdrvygGTD7b4dmy0FeW6zRMATgH8UmpIH6k7m2orjyvJa869JFjnwdvEpeYoiUsGgTnlwnuXB58UvynP/vzYObWfT6nO4oxTj+60g+Z60bj3bMB22Tj2TenKHvLPhyC7pmxG2MiBtGaIMxTUwLkgMVPTkxITHwSBu9+rMiVIhblBzE53EjM2hprd24mECrNnFBY/YhXa3QkyEIws/TBJc9AmZKSmSw5tNAdCbfnhuLd71BQ2+LfGCrwPBq/LQEuBjCWZlxNos2Ns6gcPCeNh+qRgIn3xCQqsRlre+IS9TMsSTHrZRthYyGYKfsG+3WvASeYYQvdLcOWwf5O8eK8fIYoicsxM647PB6T+nf1TkiSYhEr8zgjm55zDvSRbfX3dOrviUgk42E8Gpei7zQ0joHhrSA4aIvqzL4wLp97vQSVf2QYoQ5CscnJcTWaBBgHldaKMWdIQsXm2BrXO//znwQb6gkmxgYRQ3k/TaCRkqThUGBtgKiUFQLMynLjce/c/JaSZfigY4u/r1UfGX/zvCT3WhBxOWyoJ5hwMj5tBCWojmtLUIK134ePx71zP4QnOrZr2EeSk20+aoKuFCsnKSyLro1r8ZWXP0A8dU7jk+VKKkthYsynNUrW4uhujWD8MQN9YCLTgZitq61BY9qlwGoGj2tDotE+94X3mGzoZ5e5Ji/CEa7I0fUblYj1AUMhxtMMYViU/7SApvJQd88dOUx6bl35SC9wZmZSYz1mm/lF5bL3yAmNm9BO6BPLISgNyFa5Dk2CMgA/+vxXEe8u/WVa6wEaG7Pqq2ff0fLPtt3HZM+R5x8o0hPcWMEsXffN4pr5FYyG2lk0XmZlID0zTxc8WDIKJyhhnDv1S6m7dUmOnviqFspXo4J07QwD+JlwGWoloBCwWvHBb36slZUnnvuy1kZXA4YB/AJffsGuZY2Ue03cPQelpuqyfIiLa6i+pkudXINnkN7b1SIXP/qVXL/4Poj74IaOpRDhjETiFK2K1VRbqQr2uEHXxj4xKeCGitamO0iQFmxHDIEVAy6HcgcXs3dHqBzEojkzYC4XX4AR/vonfy3XLrynSchcsEQ2hGSSCdJqhJQk4SaQf/jb/6xZfTjOXynYt2EIw9jo8Kq9FysOLAP+7G//TDfErPbcvwseStJpZISVF99Fxtwn5fuPy+e/8S/luc9/W15+9Y+l4vgrYnM4QLZ6zbxXBoukZefL4ae/IDFx8TpY63nBS4Hk5CYYbiqhIepy7RIuMW/TNtl39CVk7cm6EnPsxKvy8lf+WD6DMfnyP/8T+fK3/51s2XlYs+SP3/6pLhjMDYv2H3lJfu87rwk3j7AysGJAYrpgFBQL4xadlX+WRpiWXSBf+ua/Vs9l7B9YDQK6p5bnZrVnZV5zbfBwJcXgcgMsL6qwpFyL4Cw/sLSxZfsB2XXgWa0f2m1zHpwAIx0b8UoflJa3eHQg/uQmhikqB0D3Fx2bgJABn1GPZRHub+Skcr24s+2uLiDo0t4i4PssMzG+YhGcm0O4w2cpUhEsHXFw2TbPwc0WC5WSChkFNVRXGnpvMXAsPJ5YrT9SUbkZJDYhWctr9DCFm3fKM5/5luw8+Azi10G5cvZtLSfRGOk1WFN2wdXaHfc3mhAsbfVBnblXgOOmYzZp9JG7unjNuuIFl8vr7etu0ZIQFZL7dXm8F2LCeJMvltC4csZYlHmAF+fm3gSW7eaWywiW3Fgq7O7gmNbp9j7fMNsy5mBooE/LjHT3Y6M+nLtVwzVuRH/UWLqIGAJjDxfcIOtuHa11ukzoAcEIxjZHn/+KxmQOLm8Chru7g/jutDTX39L1bw5IYmomSH1Qb+FgvfWen8M/HAwmIowJOUk8PiO3SPZVvIC4bt+9IjvBjRGM5+5UnseANuiSIgc9K2+LlEK9irbs0pgwDE4Ww4rbULO7Nde0TkiQVNxWx/2x3K/6u1Ue5rtOqhb3AbD4zv2t/ZhQ7gojqS9yN9XdKonBGHKdnNfJ6yXBuMmaRfzRUa+OaVxCCq6pQnbuf1pX0M6+97q0IRSZxDUzzOL2Om4J3Lb3KbkBb8dx5yLD4eNf1DsKrp1nfD0lR555Rfer3rz6IQguOg/c/he+u4GqXI+QjlsrGb5wTJ3uKMlC37hfgdsCP3qb969d0a2HLPbT2DNyNmnb3BX1KPFQJeXSZNmuI6p6TCoYeDPD5wYRDi4Lw4zJKAhUuJqqC/LWz38oVddOQy3jpQQDwn2TPP7Dk/9Ht/bRlRoKYlGF4+RcPvOWKizX0Ln6weTq7PuvG64lBFru2Xd/Ib994+9UCbNyjZUTrsI0N1TJ26//Ddr5jRbpCVKnpb5K3vnF/5BLH7+lyR5XZIq37kWY4tTtdyfxN372UYQcVFZuJ2S8rtsCARoUs/u6qkvqYRjrsb+MXS9+/KYmM9t2PSEl2w7AwIflMt7jXbokONtzOI3NHVzlSwQ5PLp4gmQNpKL34ere1XPvyPtv/Ui9DNvjuFL9Z2cDGA9uCj9/byeVbsZG/PzOP/6tLodyz2jZrgpJhcdsrrslp978e+nvbZc4CAt3qjE84S58EpNGNHeV7VHhoUpKFeNmYrpjkomT3VB9HfHbDt0Xys2+4Syxt7MZF/wrDFa3btLlhmSuWPhByhtIrs5BCabg0uhauAmPg+0d6leilx84roSjSnMjxZs//Wu4yA4t1TDEwMFy68qHqhgxcclS8cyXEH7s1GRnDGrN5cMz7/5Md8gnJkO1dxzU+7EuYZK5Jr19zzH06UVJRdZNcEK4Ts1M/fz7v5QELnOir2sJhg3ca8q4m26Zk0zv0NPRpGvoOg6wVfafLpbjQfXljYZcsbpxqUA6mmpBsgjdxlhx/Et6HNVs16FncY2HQU63hhxslyXBangMGkBKWq7eWsJbfjgHyRnZOJ9f+jqb4O0mcS5D/asrL+i8Rnni5QhyjKKy3YYhwXN+CPWkkXOljJuhjZWsflXvYye+psRfD5KuKPKm1fK+oRe//Iey6+CzGlNdOX1S3v7F38gZEI91Q2aeXKvmLpzC4p2y7/AJ3RxCK2YiUlZeIS+9+l0pAXm4bMohYo2QF0mycTsYd+JzKS4jexPc4CaNf0bgtngsB63+9lW4onE5cPRluOkKXa5jjBULi6ZB8N6bcRgBicc9Bx1Nxk52uqX9+AzX17nrii/usaxA8sYteg11N1TpNONdLhj9BOB+U71ShB1MztxQIS6nhuNeXhvX4KNw3VwCbYKqM96jOFBRj734Nb1tg8e7XG5x4H2WgCgMXEYmgRmq0GtFol22x6XTQ09/Hq76Kb0+igCNmXtojdDJ8GKct7u11+HlvEgYT0jZ7grNN3gMN2Hz9pUXXvlDeKpc3Z7HbYK0KsbuNDj+G15yfZRY8RkYl7Lud/yz35DPff17snXPUU0CLkI5b1x8Ty94ENkfa4y5haXqmuaCW8GK4WqpivdqbCAFBze/uFwTljCoKG63B8No7AQnqM6MnWLgdjhpC2uP3PFfgMSOBOQkj2HgB/EZbujNLSjTQV8IhgncGcTMm8rKeHotWUrSc08CJ5Zb3oy65lyAUjhGb8bbfVQ3obAS8Isf/YWc/PnfaNzHmxXDMbbevk0WAmxbjSqE8M+8K4CbtzMWbATiee4B/eF1UhW9CBHovRh/6rbJOaBocM45N8ae3nsnx//vbzd81FiVGTAG5e5wunmWoWh903Ad4aeWcJJ5+Xa4gZUmIlQEEphth6FDiIFEQBCeE/FPT2vcSOtdfLNzEIpB12fV8IJ94X37HFgn4jjunFoIqgD/xrVxXsfcSV8L0GAZrlAFk5D16xr8AvCc7Advo37xy/8CieXTuhJFw//VT/4KCctPdaWPWIn5MO5OTMuG6i3vhslThhQcK1YZ5iany4P+b32xIpLSdTKeCYOEYtBcsuOQui6qBRMAumpePetpCwvYS4Fk5CQ+DFGeWE3QmOUy2H8AGLmBng4lZxRcEfvC4joTvoF+44a4hZjGeyy7MNZiGcnYX7k2U+AP3S/E5V8qUS7UzXD9i4PGl1u4RY6//PvylW//KcKTz2gbV86clFtXP4ZHgXKRWWq8LK7PLtpTTWZBOj5ubTnQHhkCcDcavSBfy+GecCA+pVjw5/XCQ0nKcgRLHZWX3r9XviE4sdyETFJQwVj35MMXuJ2tHoF7sz5z6T6x+XMXJoyueOWZNLUUgwM3yWwyFbGR9ueKsSF4LngL761rp9V15yGZ471CdFfJ6dkal3Jla+4dpOzPnZsXdb2dIQTjVt3WF5p5PfMKJoK77OcaGck0MjwgNdfP6X35rF7wnnru4XygPfzOz7IvvHuVd6G6olhO24zE8Iuy5+Bzug+ABXwNe3A8Y0Gip6tJpkM3BC6EQaAl+s7rA0N5cyOrKAx5uEGahsDy31xMTIzo6hu9pAUGxvvwdd4HurTEtV7g6C676Zmlo1Nv/UgqL56SocEeHTSWOrjywBIOH8qwfc+TUrJ1n0TFxGkRv7G+UvpxwVRgFqhZA2TGyTofs1wSggPO50uBgVLKhx4ksHZqgCTm00Tam2qUONxVbuzJjNLMmHeZcmmRt0iMoj0mbCyjkIy8e5RJA8MSrgbR5bJW2dXWqKtiLGxT6XlvPmuNvOOASdVm9J8JHf928wrricaDLOLhMcI14LnQB1fcuii+YWTt8Ca8r4iqyUf40KgvnXlTC+wlyMArjn9BYtF/vUUGYC2Ut2rwKSlMVDjxrEOyTwEoJEtWvsFevc16oLdNN5LzAQ0MZTi+zQ23ML7t6r0YG5I8TEC5Sbq7o1mfHcDEcN5NimAnc4bqG0gq0T4JGhOXIpEeDzL+Vp0zqilLU6w2sLbM67jw4a8lLj5JN26zn3ywBY2Jd8By/ynLUQtj2dVgJZueH0pS3m5MJeMFcId4LdSHTxXhrQq8p6ls9xOy/9hLmjkyi4xLStE7RzkJ3DHegOyRg88HmVHdeLsui+ck4uVzJ3XgS7cfnkdSEoTKSNIxpuMEcCmS9+KQOCTW3eqraPMy/r2mj/1hDZVtc6lWi/Nol59j+YXk6+5sRj8uKolYS6y/fVnJt6fiedl96DklC8FEi233dDSqUebkIwkEUReCu94b0BZ3PdEIuDOeL66pcwGDd5DuPPAMxuYz2u+57rGz/a4+c4CrO1zR4QIJV3NISi5U0AhZT2adkwTdU/Gi9oFt8H4rPiGwF0rK8aWR5ORv0RISScryHcuCC0kaxOm5IYZPe2GfmTRxnPiQCV77OMaU5+e4sMR4+/pZ7V9aZr6OK4XCDZVnuYuKy9ud2zHH/PzCJHk1WJOd+QQthrdZcMWJcR83RnB3UHJGjuQXbVOCzU18GOjz9g7uuuHqCWOxOFhtZn4xQoJCcYGsbKPq2scwAJtsKtmpGWYYVAcuI3KVhkuXdNucLGb0JDc3trRBZanQVMpIZL8kQnZhqZJybl+IibFRvaedD0SgK2bozxWf9OxiuNYiVdwwmLSQaPQWNKriLXsQDjy4Q4t1Yx7Xhz4EQ+ELEyAaBmNQrrBxiXQxlelFyKO3d4A0CSkZqpJcMqbnoILRvbLMxFuHSWCWkeYmorwGji8VjUbLBzxEg6RcAOHiB6sfHLOFySufsUWxoPExZieZSX6GEgw32tHmINqcmpxUweF9/tkFZVrrDbelY4njeLMfPQO94O9SX17znfmshdJdsghtrGIsf2srCcRtfiQi62zz3Y+hmMRybWj2q3+efwz7wkFncuFEoqAbJpZph6Cx8bZiwuliIXqxKoGBlfSNCB+nwKFhl74S6LXxhznnoEoy1uR5WV/mbRtLIfzMAiMhQxtoj7+vtM8Lj6M48Fad8PzyZr+FBh8GY+9w7fdh51sOa74zn0rBOylpvbS0h3WOKsJjWXReSFCCn39YG8bfHzyGfWH9kArCGikODP1laZCUjKH4Wo6gxEr6RoSP09cqCEpo+wvOwfV0HTOo8XIEJUgQTfbC5w3142EI93chSEgurzKkoIEsRVCC4RTLVis53++KVZHUhInHAZOkJjY8TJKa2PBYEUkZUPsDxs77qRlkiF0XpXuoVngf/XrDPzul2flaYXJ6ROraz0qvt2lV19M+cAfjcBnjsfgtJmsFJih8IMVqwPEZHO2Q2o6z+h39jxRIwobHuqVrqF5GJwfuJWVriYeSlKf0TfTJ3c6LIOqUBsw9w03SMVArM7Pzn1f0qDEb9Mud1o9kdGLtvt2E19c9XK/fxBw2xJVgcnpUmnqu6sQ8SgyOtksDjEGfNr1CMIGb9o9Le/8dGfAZj3t8VAjgf4MjHdLSUyneUX5jy2MgKWto7QPVUt12GhNZb+wYj2It0ibDI13SiInqHKrDBN9fcpyYGZHW3lvS2I1JnBp8YJC4BY/K5ZvoFe9YjzR0X4Yl1oH0xkbcoMzq5NRDsdv6q+6plXe8V2o6zugX05Ico5OD0u9rwefCz2XC5zBg/NLaiWmf9HtblNB9OIbfVz81MyGtfbe03YGRdpwnIC5ntMRHZ4Y+P7+fRvut+m3NzT3X9bwTUF4iMSZbHA63jg8xPuWVpt7rchfXwu/ID6s9/x2Z7Mc1XpHm3hsyNnV/OZE/N6Fdvj8x5Qu9ex+8DhKtFtfc622UGYgEQfVnXzhuHL/FdiRFuxIkxp2EsQa5kYDzmKGRTqj/JekYrJ4z1lBdjAXHpKX3pkz5jbHmNQ/g2kehxH0YR85pn7dZfx8a7VTD6Rlu1BIgv3M1whGJlgLa3lrjoStOnAQOCNUmISpT4qLTZWisC4Stk/7RNgyYTzpBYpYr4qPSdUKqmt/FvwMhslZJUmyOOO33b5+lW6Ur4nfJ93gbNIRo7b8Fi7FLoidDRscH5Hrj2/jdogMxArIkx+bK8Gi31HWekyhXnMRGpoIYQ/j9PAYoChOSLDP+Kbna+Gv9ukWS9GbLezAikAYDGxedppMwMNKq5+uGe3LZo9BWvPSNtChBk3AO+5wvufXCjV2++4/43A2o+Cz62qhGwb5Q2XqHG/Bzvt7fVdN+RsnJPvXC05AkbhhAz9BdXMtvdEcWyTA83iOxUSlK6usNb0HxJvU8NIb46Axx2O8X/0kAEp8ETfTkSkxkkoxhLC7ffQMGNIQ2fBi3m/BuTowHF1Tul4PY7oCvXdwRMXrtrX03pR5jxbEn6UZBwqQYjCnmkmPKsWOIMAQjT8b7/RiT2y0f4PzX1GvERqZJQ88lFSsaOA2lqeeKjl9KbJ7EY9487kRx2B58fOdyWMmK00OVlMuiaXEFmIw8yUreooTghI6DBLnJO2Rb/jOSkVCik8GJo3pOTY9LZmKJpMcXawzZOVAzL95jjTMmMgUT0yZ5KTtlR95zMIAMkLFXLdwJq8xPLZfMpC04LhmT36OTmhgDI4lKldyUbZIQk4EBSgRBIpR0BC15ZLxf+8EvrZ3xT4DoNtmSVaHno/rlJm+XLPRNoCw0EEOFFh9UegxOUAKUtiz7GNo5osTpGpr7uaAqSWp8oeQkb0PbpWpUQ6NdSpSa9tMYv2Ipy3tSSnOOKgG4EFELUtttTozTZkmLL1JVpeGwvTCcICwJkAJDyEoqUUO/03FaPDCAspwnMW7Por08qG2VknYpcHHgLggaHRkv2UllMIZ0iE6Degq3w4O2t+L9UklBW51QWYY9JBxVMxpjvDnrkHgiEyQqIl68Ez1SkLpLtuc/p2NKxbVhDmiUEY65z+VaOzw8cQK1HSCNAwMUgQsy3rJIKojLV4wrWZVhBhNCInphmbT8pu5rIOxljY38jF3nuFJehgttpUDx0uIKVRmjcJFcYKaLIxE46PWdl1QBOJgkL7+U1oaJddljxGZxqILxvXtAv8LGYAVxouHuUhOKoUJZejwHv32wRuPrHkzSZIjcSw0rSeSCUWYllqmxUGn5nfcjdOcLXCxDkta+KnWndIuM12ks3vE+JSInmwqfA0JQYRkiDcL9NiIMaO2rRF9GtO8LnSWVldcYYY9GPy2qdKkgNYnGcaMQMAQbQd6wGPgZejeSqXuwQWqhmp2Iv3kersAxzvehj0wCqYw+GDldtp3qDCNNx/jRWGmIVOUkTw7OvwnXE6/XZNz6vfJ4+ZNgRdk93S47c38yg/rtxTZr+LGK3ONoDC8HNSdlh+wsfEn2FX1ejm39lhRlHgJp5q84kejuCA8G2Hgfv2r7DC8Ya43A5ZdmPyElUC+XWijPgP+B7OFzGec1Hq5F0MXT3VIleTzjJHcEP2vF37xIuk5BFTNkR/7zUK9inNN6ryXj7A+C8XM4QaQC6i2+81ZiLDDMXijjOfUo5fknYBTZob9w2dMyJ143tubxvG6Qf1P6Xtm16SXZv/mLcqzsm5IH78Hj54NXy0e949P4DzdO0zuFwcyfochS38XPjSU2jD0JRU+wB/NyuOSr8kTp19VF18Ngfeh/SfYRKP1T8GIIyzAoPGsExi6Cv2uf+OA0q0TAwMKbt9kftn9/DB8NHkpSDhpVdByT3Ik4lIppcAJ/CY2nun+4YyYnKbEFiJuG4P7rxQcLVsWCy5wjpAZ4cXgv3AbBZGhyeiyURAQR045Kr69JA/UxtE9EOWOkbaAKytGvBsFz81xt/belGq51bNKr6mUkNOG18aASxehHEHFht/SgXbozJl0s8/DnaYQHc8FPc3saYzmWnJjNU3VSoKgMg9jeOK6Vn6PHYMLHmHUISR/VnydPiS9Ql8/+0S0zSaJq5iBUontn/MqEkDEpw6SFcFhdOiYdiPunQc5sKHEzMmm2w7yABh2B+aE3mw9k+DAuzgVDH7rjLuQVQ4h/B8c6VO1pzLwGGh7ntRNeZhxhB8eWBmlsnL5PkfAU0vgIEnkE4/GoqzwPTZwIJhOzQWOSPQjeySxaWCziQ1opXfT45LC6ByYS7PQAgnBaKANyJlsu5/1nKvHS+RleK+NEow0/2vBqkB+LWIdEGh0fhKtz6iDT3TJZoiX7Rns0s47H+aB1GPQuTMawumZ+nirvwfH8ggOGEYyvqDRUIJKMpGIsRiVnssL1bxohY0+2YfTQmAQmXk68x8rA2MQgQpxCjeusCB84mW4YDfvBcIRk44TzvaiIOA0z4hFrM1lijMpkhSEExyPBk6mGPQgD9I7RVQdwjbg+qP9cMOaeRZgyhbHnGCSGkkJm6sPI7F32SClI341rROIU+owCvzC54b8c49goxPY4D883CvHg3gXmARxHJmM0bD4vle0wGYpGDMo5YUJGN8+2Z6DaVvyPLl83a6Nf45M+vU7mKp8Ea7ZVj2BcOYGBcoEAOn2wQioslZYXw9KME7ET3QU7z4zaD4Lygl24yIW3M5CknFhOCm+44+8TUyNKfk4MqwO874hxF2M1KhfjWLo+kpmDRDKQFDwXzxkNMtI9BxFnMUTgJmceZ2ScxjWQEJwgDipjXxfPDzdG9WY5iucOg+d9r/KHsjnzMEiXgLaQ8LlTcIzhWqk6LMXRAKdBYpKWyYPDHqHhEUMNC8IZehj2kW6SBhOudDBGJnFYJqIxMVYNG8hcMAGcglLzmtg/koUxKK+dCmnMyYOYxHk1icTf2U/+To+hT13RTByeCP+j8dFrMSFj3ZNzSsP0Q12ZA4QrHuwvw4uwIfOrNWkwLswDje+TYEM9RPfTCpanYl1JOmkm1h4b6iG6n1Yke3JNgj5mmCQ1seFhktTEhodJUhMbHiZJTWx4mCQ1seFhktTEhodJUhMbHiZJTWx4mCQ1seFhktTEhodJUhMbHiZJTWx4mCQ1seFhktTEhoexn1Sk3mKxdFqsNofFZnNYrTan1WZ34j2r7pbVfbj6HxMm1hBBmRr12Y58+09bHrbp2e5JzCh0JaS4UgtLCtzRcQWOqKhSm8NZJhZrvNVi5W0lOC5oqq6JNUUwKEEIYdDliRuBKI4uR1I5+tr/dEVPTbhnAzOb8dHNOLAcb+8MBi2JOCAxaEFbZmhgYo0R5F2RIKklKGPQwTFzZ76JTy0WJ6lx2zrlMwB2B8B03n2sP5sv87VWL7h6Mi0AogWoquCbun/l4BwsTlIeyJur9YP8DxoEbc2X+VrLl6F9Bs+Uc0sAxzImfc0VJ3GuiYlAsTVoL8Lx2/D2VrQUD1WNx1EguJnem1hbgJUhkgqfyjEBltWBZ/WWgOXmtCVwS2TS+96f/9tw4mSQdHo8uClosW7Cm1tAydJgIBgLbsYaeouPmzCxplAl5X8nQS4+BqUBfGsE36r8Nvttq93vffsH3/Mp8V557TXn1HhkxLTdlR2cDWRDjPMtVks+ooUoHBClGkotNWFiLUE3b2AaMeW0WIMd1oClw2+RBr8t2GCbnhl997/+mzEl3u4/+KEjPV0cM5PjKTaLpM4GrWkgKp9hE2ELij7SIwgN5r8mTKwVLBarkhTZkx90nQ1KoB+p0EBg1tJhCcx2+hACXPiLfzWhxHvllVdsUlpqmxjxxASd1pig3xITsFhjRWx2a3DWeMbKg1/DZMLEmiDgZ7YPWlqDo5bZ4OhsYHbIZg0MD47ETF/979+ZCaujBUS19kaWOmJTIh2TfrvDbotwzjrtFru50mTiEWNqxq+KarcHZmxBh98SYZsakc7pjyiyP/jBPBduOXr0NVvKMbG2+WJsEVMRNkkWiR13mW7exCNFvxhfjpEQGTc7Is7AaNf07NX0zlkQ1Mj+TZjY2BD5f32vEK1TDyXe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59" name="Picture 11" descr="C:\Users\User\AppData\Local\Microsoft\Windows\INetCache\IE\7B17CMOP\basketball-306498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6520" y="1893710"/>
            <a:ext cx="991658" cy="1970997"/>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C:\Users\User\AppData\Local\Microsoft\Windows\INetCache\IE\DLLJ3HW2\Dance_Couple_Disco[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84128">
            <a:off x="9928696" y="291220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Users\User\AppData\Local\Microsoft\Windows\INetCache\IE\7B17CMOP\handball_players_vector_illustrations_by_ranker666-d8a5qzz[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4" y="7937"/>
            <a:ext cx="2396856" cy="1693778"/>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C:\Users\User\AppData\Local\Microsoft\Windows\INetCache\IE\YBURBV33\240px-High_school_volleyball_3046_(3693895676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27680">
            <a:off x="7502619" y="3960826"/>
            <a:ext cx="2156178" cy="177884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C:\Users\User\AppData\Local\Microsoft\Windows\INetCache\IE\YBURBV33\boat-2847737_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279103">
            <a:off x="9879640" y="4764382"/>
            <a:ext cx="2241194" cy="149179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Users\User\AppData\Local\Microsoft\Windows\INetCache\IE\7B17CMOP\hockey-1496359_960_72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73845">
            <a:off x="5428946" y="3327244"/>
            <a:ext cx="1868592" cy="18107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3708" y="6013770"/>
            <a:ext cx="8640410" cy="400110"/>
          </a:xfrm>
          <a:prstGeom prst="rect">
            <a:avLst/>
          </a:prstGeom>
          <a:noFill/>
        </p:spPr>
        <p:txBody>
          <a:bodyPr wrap="square" lIns="91440" tIns="45720" rIns="91440" bIns="45720" rtlCol="0" anchor="t">
            <a:spAutoFit/>
          </a:bodyPr>
          <a:lstStyle/>
          <a:p>
            <a:r>
              <a:rPr lang="en-CA" b="1"/>
              <a:t>These are DISTRICT PROGRAMS -  Apply @sd44.ca </a:t>
            </a:r>
            <a:r>
              <a:rPr lang="en-CA" sz="2000" b="1">
                <a:solidFill>
                  <a:srgbClr val="C00000"/>
                </a:solidFill>
              </a:rPr>
              <a:t>before Feb 29, 2024</a:t>
            </a:r>
          </a:p>
        </p:txBody>
      </p:sp>
    </p:spTree>
    <p:extLst>
      <p:ext uri="{BB962C8B-B14F-4D97-AF65-F5344CB8AC3E}">
        <p14:creationId xmlns:p14="http://schemas.microsoft.com/office/powerpoint/2010/main" val="141888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6372-EF4A-856C-EA1D-DF4EC8B71E10}"/>
              </a:ext>
            </a:extLst>
          </p:cNvPr>
          <p:cNvSpPr>
            <a:spLocks noGrp="1"/>
          </p:cNvSpPr>
          <p:nvPr>
            <p:ph type="title"/>
          </p:nvPr>
        </p:nvSpPr>
        <p:spPr>
          <a:xfrm>
            <a:off x="569843" y="539130"/>
            <a:ext cx="10696129" cy="4273360"/>
          </a:xfrm>
        </p:spPr>
        <p:txBody>
          <a:bodyPr vert="horz" lIns="91440" tIns="45720" rIns="91440" bIns="45720" rtlCol="0" anchor="b">
            <a:noAutofit/>
          </a:bodyPr>
          <a:lstStyle/>
          <a:p>
            <a:pPr algn="ctr"/>
            <a:r>
              <a:rPr lang="en-US" sz="3600" b="0">
                <a:solidFill>
                  <a:srgbClr val="0070C0"/>
                </a:solidFill>
                <a:latin typeface="Calibri"/>
                <a:cs typeface="Calibri"/>
              </a:rPr>
              <a:t>We thank the Coast Salish Peoples of the SKWXWÚ7MESH and TSLEIL-WAUTUTH NATIONS, </a:t>
            </a:r>
            <a:br>
              <a:rPr lang="en-US" sz="3600" b="0">
                <a:solidFill>
                  <a:srgbClr val="0070C0"/>
                </a:solidFill>
                <a:latin typeface="Calibri"/>
                <a:cs typeface="Calibri"/>
              </a:rPr>
            </a:br>
            <a:r>
              <a:rPr lang="en-US" sz="3600" b="0">
                <a:solidFill>
                  <a:srgbClr val="0070C0"/>
                </a:solidFill>
                <a:latin typeface="Calibri"/>
                <a:cs typeface="Calibri"/>
              </a:rPr>
              <a:t>upon whose unceded lands the North Vancouver School District resides. </a:t>
            </a:r>
            <a:br>
              <a:rPr lang="en-US" sz="3600" b="0">
                <a:solidFill>
                  <a:srgbClr val="0070C0"/>
                </a:solidFill>
                <a:latin typeface="Calibri"/>
                <a:cs typeface="Calibri"/>
              </a:rPr>
            </a:br>
            <a:r>
              <a:rPr lang="en-US" sz="3600" b="0">
                <a:solidFill>
                  <a:srgbClr val="0070C0"/>
                </a:solidFill>
                <a:latin typeface="Calibri"/>
                <a:cs typeface="Calibri"/>
              </a:rPr>
              <a:t>We value the opportunities to LEARN, SHARE AND GROW together with the Indigenous keepers of this, their traditional territory. </a:t>
            </a:r>
            <a:r>
              <a:rPr lang="en-US" sz="3600" b="0">
                <a:latin typeface="Calibri"/>
                <a:cs typeface="Calibri"/>
              </a:rPr>
              <a:t> </a:t>
            </a:r>
            <a:endParaRPr lang="en-US"/>
          </a:p>
          <a:p>
            <a:endParaRPr lang="en-US" sz="3600" b="0">
              <a:latin typeface="Calibri"/>
              <a:cs typeface="Calibri"/>
            </a:endParaRPr>
          </a:p>
        </p:txBody>
      </p:sp>
      <p:sp>
        <p:nvSpPr>
          <p:cNvPr id="3" name="Text Placeholder 2">
            <a:extLst>
              <a:ext uri="{FF2B5EF4-FFF2-40B4-BE49-F238E27FC236}">
                <a16:creationId xmlns:a16="http://schemas.microsoft.com/office/drawing/2014/main" id="{21048789-706C-7C5C-EB3E-B71F02A91310}"/>
              </a:ext>
            </a:extLst>
          </p:cNvPr>
          <p:cNvSpPr>
            <a:spLocks noGrp="1"/>
          </p:cNvSpPr>
          <p:nvPr>
            <p:ph type="body" idx="1"/>
          </p:nvPr>
        </p:nvSpPr>
        <p:spPr>
          <a:xfrm>
            <a:off x="393148" y="4814469"/>
            <a:ext cx="10223260" cy="955748"/>
          </a:xfrm>
        </p:spPr>
        <p:txBody>
          <a:bodyPr vert="horz" lIns="91440" tIns="45720" rIns="91440" bIns="45720" rtlCol="0" anchor="t">
            <a:noAutofit/>
          </a:bodyPr>
          <a:lstStyle/>
          <a:p>
            <a:r>
              <a:rPr lang="en-US" sz="1600">
                <a:solidFill>
                  <a:srgbClr val="0070C0"/>
                </a:solidFill>
                <a:ea typeface="+mn-lt"/>
                <a:cs typeface="+mn-lt"/>
              </a:rPr>
              <a:t>“If we think of territorial acknowledgments as sites of potential disruption, they can be transformative acts that to some extent undo Indigenous erasure. I believe this is true as long as these acknowledgments discomfit both those speaking and hearing the words. The fact of Indigenous presence should force non-Indigenous peoples to confront their own place on these lands.” – Chelsea Vowel, Métis</a:t>
            </a:r>
            <a:br>
              <a:rPr lang="en-US" sz="1600">
                <a:solidFill>
                  <a:srgbClr val="0070C0"/>
                </a:solidFill>
                <a:ea typeface="+mn-lt"/>
                <a:cs typeface="+mn-lt"/>
              </a:rPr>
            </a:br>
            <a:r>
              <a:rPr lang="en-US" sz="1600">
                <a:ea typeface="+mn-lt"/>
                <a:cs typeface="+mn-lt"/>
              </a:rPr>
              <a:t> </a:t>
            </a:r>
            <a:r>
              <a:rPr lang="en-US" sz="1600" i="1">
                <a:ea typeface="+mn-lt"/>
                <a:cs typeface="+mn-lt"/>
                <a:hlinkClick r:id="rId2"/>
              </a:rPr>
              <a:t>5 Steps to Making Respectful Land Acknowledgements - RAVEN (raventrust.com)</a:t>
            </a:r>
            <a:endParaRPr lang="en-US" sz="1600">
              <a:ea typeface="+mn-lt"/>
              <a:cs typeface="+mn-lt"/>
            </a:endParaRPr>
          </a:p>
          <a:p>
            <a:endParaRPr lang="en-US" sz="1600"/>
          </a:p>
        </p:txBody>
      </p:sp>
    </p:spTree>
    <p:extLst>
      <p:ext uri="{BB962C8B-B14F-4D97-AF65-F5344CB8AC3E}">
        <p14:creationId xmlns:p14="http://schemas.microsoft.com/office/powerpoint/2010/main" val="13623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8BDB-6D32-47F0-B127-151491B6B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C3A6B-4660-48CE-C609-769409A0C5AA}"/>
              </a:ext>
            </a:extLst>
          </p:cNvPr>
          <p:cNvSpPr>
            <a:spLocks noGrp="1"/>
          </p:cNvSpPr>
          <p:nvPr>
            <p:ph type="title"/>
          </p:nvPr>
        </p:nvSpPr>
        <p:spPr>
          <a:xfrm>
            <a:off x="799379" y="494480"/>
            <a:ext cx="10745043" cy="1364686"/>
          </a:xfrm>
        </p:spPr>
        <p:txBody>
          <a:bodyPr>
            <a:normAutofit fontScale="90000"/>
          </a:bodyPr>
          <a:lstStyle/>
          <a:p>
            <a:r>
              <a:rPr lang="en-CA" dirty="0">
                <a:solidFill>
                  <a:schemeClr val="accent1"/>
                </a:solidFill>
              </a:rPr>
              <a:t>Enhanced Academy (not PHE related)</a:t>
            </a:r>
            <a:br>
              <a:rPr lang="en-CA" dirty="0">
                <a:solidFill>
                  <a:schemeClr val="accent1"/>
                </a:solidFill>
              </a:rPr>
            </a:br>
            <a:endParaRPr lang="en-CA" dirty="0">
              <a:solidFill>
                <a:schemeClr val="accent1"/>
              </a:solidFill>
            </a:endParaRPr>
          </a:p>
        </p:txBody>
      </p:sp>
      <p:sp>
        <p:nvSpPr>
          <p:cNvPr id="3" name="Text Placeholder 2">
            <a:extLst>
              <a:ext uri="{FF2B5EF4-FFF2-40B4-BE49-F238E27FC236}">
                <a16:creationId xmlns:a16="http://schemas.microsoft.com/office/drawing/2014/main" id="{B4A4804F-E10F-ED50-253A-E01E0D7566A1}"/>
              </a:ext>
            </a:extLst>
          </p:cNvPr>
          <p:cNvSpPr>
            <a:spLocks noGrp="1"/>
          </p:cNvSpPr>
          <p:nvPr>
            <p:ph type="body" idx="1"/>
          </p:nvPr>
        </p:nvSpPr>
        <p:spPr>
          <a:xfrm>
            <a:off x="474735" y="1523314"/>
            <a:ext cx="10745043" cy="5012918"/>
          </a:xfrm>
        </p:spPr>
        <p:txBody>
          <a:bodyPr vert="horz" lIns="91440" tIns="45720" rIns="91440" bIns="45720" rtlCol="0" anchor="t">
            <a:noAutofit/>
          </a:bodyPr>
          <a:lstStyle/>
          <a:p>
            <a:pPr marL="457200" indent="-457200">
              <a:buFont typeface="Courier New" panose="020B0604020202020204" pitchFamily="34" charset="0"/>
              <a:buChar char="o"/>
            </a:pPr>
            <a:r>
              <a:rPr lang="en-CA" sz="2400" b="1" dirty="0">
                <a:solidFill>
                  <a:srgbClr val="0070C0"/>
                </a:solidFill>
              </a:rPr>
              <a:t>Digital Media Lite   </a:t>
            </a:r>
            <a:endParaRPr lang="en-CA" sz="2400" dirty="0">
              <a:solidFill>
                <a:srgbClr val="0070C0"/>
              </a:solidFill>
            </a:endParaRPr>
          </a:p>
          <a:p>
            <a:r>
              <a:rPr lang="en-CA" sz="2400" dirty="0">
                <a:solidFill>
                  <a:srgbClr val="0070C0"/>
                </a:solidFill>
              </a:rPr>
              <a:t>	Argyle (grade 9s)</a:t>
            </a:r>
            <a:endParaRPr lang="en-US" sz="2400" dirty="0">
              <a:solidFill>
                <a:srgbClr val="000000"/>
              </a:solidFill>
            </a:endParaRPr>
          </a:p>
          <a:p>
            <a:pPr marL="457200" indent="-457200">
              <a:buFont typeface="Courier New" panose="020B0604020202020204" pitchFamily="34" charset="0"/>
              <a:buChar char="o"/>
            </a:pPr>
            <a:r>
              <a:rPr lang="en-CA" sz="2400" b="1" dirty="0">
                <a:solidFill>
                  <a:srgbClr val="0070C0"/>
                </a:solidFill>
              </a:rPr>
              <a:t>Digital Media Academy  </a:t>
            </a:r>
            <a:r>
              <a:rPr lang="en-CA" sz="2400" dirty="0">
                <a:solidFill>
                  <a:srgbClr val="0070C0"/>
                </a:solidFill>
              </a:rPr>
              <a:t>                                                                     </a:t>
            </a:r>
            <a:endParaRPr lang="en-CA" sz="2400" dirty="0">
              <a:solidFill>
                <a:srgbClr val="000000"/>
              </a:solidFill>
            </a:endParaRPr>
          </a:p>
          <a:p>
            <a:r>
              <a:rPr lang="en-CA" sz="2400" dirty="0">
                <a:solidFill>
                  <a:srgbClr val="0070C0"/>
                </a:solidFill>
              </a:rPr>
              <a:t>   	Argyle (grade 10-12)</a:t>
            </a:r>
            <a:endParaRPr lang="en-CA" sz="2400" dirty="0"/>
          </a:p>
          <a:p>
            <a:pPr marL="457200" indent="-457200">
              <a:buFont typeface="Courier New" panose="020B0604020202020204" pitchFamily="34" charset="0"/>
              <a:buChar char="o"/>
            </a:pPr>
            <a:r>
              <a:rPr lang="en-CA" sz="2400" b="1" dirty="0">
                <a:solidFill>
                  <a:srgbClr val="0070C0"/>
                </a:solidFill>
              </a:rPr>
              <a:t>Business &amp; Gaming Entrepreneurship Lab </a:t>
            </a:r>
            <a:r>
              <a:rPr lang="en-CA" sz="2400" dirty="0">
                <a:solidFill>
                  <a:srgbClr val="0070C0"/>
                </a:solidFill>
              </a:rPr>
              <a:t>                              </a:t>
            </a:r>
            <a:endParaRPr lang="en-CA" sz="2400" dirty="0">
              <a:solidFill>
                <a:srgbClr val="000000"/>
              </a:solidFill>
            </a:endParaRPr>
          </a:p>
          <a:p>
            <a:r>
              <a:rPr lang="en-CA" sz="2400" dirty="0">
                <a:solidFill>
                  <a:srgbClr val="0070C0"/>
                </a:solidFill>
              </a:rPr>
              <a:t>   	Handsworth</a:t>
            </a:r>
            <a:endParaRPr lang="en-CA" sz="2400" dirty="0"/>
          </a:p>
          <a:p>
            <a:pPr marL="457200" indent="-457200">
              <a:buFont typeface="Courier New" panose="020B0604020202020204" pitchFamily="34" charset="0"/>
              <a:buChar char="o"/>
            </a:pPr>
            <a:r>
              <a:rPr lang="en-CA" sz="2400" b="1" dirty="0">
                <a:solidFill>
                  <a:srgbClr val="0070C0"/>
                </a:solidFill>
              </a:rPr>
              <a:t>Robotics, Mechatronic and Digital Fabrication                            </a:t>
            </a:r>
            <a:endParaRPr lang="en-CA" sz="2400" dirty="0">
              <a:solidFill>
                <a:srgbClr val="000000"/>
              </a:solidFill>
            </a:endParaRPr>
          </a:p>
          <a:p>
            <a:r>
              <a:rPr lang="en-CA" sz="2400" dirty="0">
                <a:solidFill>
                  <a:srgbClr val="0070C0"/>
                </a:solidFill>
              </a:rPr>
              <a:t>    	 Carson (grade 10 – 12)</a:t>
            </a:r>
            <a:endParaRPr lang="en-CA" sz="2400" dirty="0"/>
          </a:p>
          <a:p>
            <a:endParaRPr lang="en-CA" sz="2800" dirty="0"/>
          </a:p>
        </p:txBody>
      </p:sp>
    </p:spTree>
    <p:extLst>
      <p:ext uri="{BB962C8B-B14F-4D97-AF65-F5344CB8AC3E}">
        <p14:creationId xmlns:p14="http://schemas.microsoft.com/office/powerpoint/2010/main" val="200914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966" y="724422"/>
            <a:ext cx="11515241" cy="6432530"/>
          </a:xfrm>
          <a:prstGeom prst="rect">
            <a:avLst/>
          </a:prstGeom>
        </p:spPr>
        <p:txBody>
          <a:bodyPr wrap="square">
            <a:spAutoFit/>
          </a:bodyPr>
          <a:lstStyle/>
          <a:p>
            <a:pPr algn="ctr"/>
            <a:r>
              <a:rPr lang="en-US" sz="3200" b="1">
                <a:solidFill>
                  <a:srgbClr val="0070C0"/>
                </a:solidFill>
              </a:rPr>
              <a:t>Secondary Enhanced Programs &amp; Academies Night January 31 – 6 to 8pm</a:t>
            </a:r>
          </a:p>
          <a:p>
            <a:pPr algn="ctr"/>
            <a:r>
              <a:rPr lang="en-US" sz="3200">
                <a:solidFill>
                  <a:srgbClr val="0070C0"/>
                </a:solidFill>
              </a:rPr>
              <a:t>5th Floor, Education Services Centre  - 2121 Lonsdale Avenue</a:t>
            </a:r>
          </a:p>
          <a:p>
            <a:pPr algn="ctr"/>
            <a:endParaRPr lang="en-US" sz="3200">
              <a:solidFill>
                <a:srgbClr val="0070C0"/>
              </a:solidFill>
            </a:endParaRPr>
          </a:p>
          <a:p>
            <a:pPr algn="ctr"/>
            <a:r>
              <a:rPr lang="en-US">
                <a:solidFill>
                  <a:srgbClr val="0070C0"/>
                </a:solidFill>
              </a:rPr>
              <a:t>Students in Grades 7 to 11 and their families (from across the North Shore) are</a:t>
            </a:r>
          </a:p>
          <a:p>
            <a:pPr algn="ctr"/>
            <a:r>
              <a:rPr lang="en-US">
                <a:solidFill>
                  <a:srgbClr val="0070C0"/>
                </a:solidFill>
              </a:rPr>
              <a:t>invited to learn about the various Enhanced Programs and Academies</a:t>
            </a:r>
          </a:p>
          <a:p>
            <a:pPr algn="ctr"/>
            <a:r>
              <a:rPr lang="en-US">
                <a:solidFill>
                  <a:srgbClr val="0070C0"/>
                </a:solidFill>
              </a:rPr>
              <a:t>offered at our Secondary Schools. </a:t>
            </a:r>
          </a:p>
          <a:p>
            <a:endParaRPr lang="en-US"/>
          </a:p>
          <a:p>
            <a:pPr algn="ctr"/>
            <a:r>
              <a:rPr lang="en-US"/>
              <a:t> </a:t>
            </a:r>
            <a:r>
              <a:rPr lang="en-US">
                <a:solidFill>
                  <a:srgbClr val="0070C0"/>
                </a:solidFill>
              </a:rPr>
              <a:t>This event will include short presentations and booths hosted by</a:t>
            </a:r>
          </a:p>
          <a:p>
            <a:pPr algn="ctr"/>
            <a:r>
              <a:rPr lang="en-US">
                <a:solidFill>
                  <a:srgbClr val="0070C0"/>
                </a:solidFill>
              </a:rPr>
              <a:t>NVSD staff, Academy providers, program facilitators and coaches. </a:t>
            </a:r>
          </a:p>
          <a:p>
            <a:pPr algn="ctr"/>
            <a:r>
              <a:rPr lang="en-US">
                <a:solidFill>
                  <a:srgbClr val="0070C0"/>
                </a:solidFill>
              </a:rPr>
              <a:t>While optional, we would appreciate your RSVP to this event.</a:t>
            </a:r>
          </a:p>
          <a:p>
            <a:pPr lvl="0" algn="ctr" defTabSz="914400">
              <a:lnSpc>
                <a:spcPct val="80000"/>
              </a:lnSpc>
            </a:pPr>
            <a:r>
              <a:rPr lang="en-US" sz="2000">
                <a:solidFill>
                  <a:prstClr val="black"/>
                </a:solidFill>
                <a:latin typeface="Aptos" panose="020B0004020202020204"/>
                <a:ea typeface="+mn-lt"/>
                <a:cs typeface="+mn-lt"/>
                <a:hlinkClick r:id="rId2"/>
              </a:rPr>
              <a:t>www.sd44.ca/school/onlinelearning/Registration</a:t>
            </a:r>
            <a:endParaRPr lang="en-US">
              <a:solidFill>
                <a:prstClr val="black"/>
              </a:solidFill>
              <a:latin typeface="Aptos" panose="020B0004020202020204"/>
            </a:endParaRPr>
          </a:p>
          <a:p>
            <a:pPr algn="ctr"/>
            <a:endParaRPr lang="en-US">
              <a:solidFill>
                <a:srgbClr val="0070C0"/>
              </a:solidFill>
            </a:endParaRPr>
          </a:p>
          <a:p>
            <a:r>
              <a:rPr lang="en-US"/>
              <a:t> </a:t>
            </a:r>
          </a:p>
          <a:p>
            <a:pPr algn="ctr"/>
            <a:r>
              <a:rPr lang="en-US">
                <a:solidFill>
                  <a:srgbClr val="0070C0"/>
                </a:solidFill>
              </a:rPr>
              <a:t>Parking: Limited underground parking will be available. Use the underground parking entrance off West</a:t>
            </a:r>
          </a:p>
          <a:p>
            <a:pPr algn="ctr"/>
            <a:r>
              <a:rPr lang="en-US">
                <a:solidFill>
                  <a:srgbClr val="0070C0"/>
                </a:solidFill>
              </a:rPr>
              <a:t>21st Street and Lonsdale Avenue. Park your vehicle and take the</a:t>
            </a:r>
          </a:p>
          <a:p>
            <a:pPr algn="ctr"/>
            <a:r>
              <a:rPr lang="en-US">
                <a:solidFill>
                  <a:srgbClr val="0070C0"/>
                </a:solidFill>
              </a:rPr>
              <a:t>elevator to the 5th floor.</a:t>
            </a:r>
          </a:p>
          <a:p>
            <a:pPr algn="ctr"/>
            <a:endParaRPr lang="en-US">
              <a:solidFill>
                <a:srgbClr val="0070C0"/>
              </a:solidFill>
            </a:endParaRPr>
          </a:p>
          <a:p>
            <a:pPr algn="ctr"/>
            <a:r>
              <a:rPr lang="en-US" sz="1600">
                <a:solidFill>
                  <a:srgbClr val="0070C0"/>
                </a:solidFill>
              </a:rPr>
              <a:t>Note: If you had RSVP'd to attend the session originally scheduled for January 18, 2024, there is no need to RSVP again. </a:t>
            </a:r>
          </a:p>
          <a:p>
            <a:endParaRPr lang="en-US"/>
          </a:p>
        </p:txBody>
      </p:sp>
    </p:spTree>
    <p:extLst>
      <p:ext uri="{BB962C8B-B14F-4D97-AF65-F5344CB8AC3E}">
        <p14:creationId xmlns:p14="http://schemas.microsoft.com/office/powerpoint/2010/main" val="104031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D2A2FE3F-CBC7-74D8-6F14-635A693672D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480D749-6343-F776-133A-BC4416B59B1A}"/>
              </a:ext>
            </a:extLst>
          </p:cNvPr>
          <p:cNvSpPr/>
          <p:nvPr/>
        </p:nvSpPr>
        <p:spPr>
          <a:xfrm>
            <a:off x="1028684" y="1415038"/>
            <a:ext cx="10133173" cy="4321311"/>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CA" sz="2400">
                <a:solidFill>
                  <a:srgbClr val="C00000"/>
                </a:solidFill>
                <a:ea typeface="+mn-lt"/>
                <a:cs typeface="+mn-lt"/>
              </a:rPr>
              <a:t>Registration Jan. 19</a:t>
            </a:r>
            <a:r>
              <a:rPr lang="en-CA" sz="2400" baseline="30000">
                <a:solidFill>
                  <a:srgbClr val="C00000"/>
                </a:solidFill>
                <a:ea typeface="+mn-lt"/>
                <a:cs typeface="+mn-lt"/>
              </a:rPr>
              <a:t>th</a:t>
            </a:r>
            <a:r>
              <a:rPr lang="en-CA" sz="2400">
                <a:solidFill>
                  <a:srgbClr val="C00000"/>
                </a:solidFill>
                <a:ea typeface="+mn-lt"/>
                <a:cs typeface="+mn-lt"/>
              </a:rPr>
              <a:t> – Feb. 29</a:t>
            </a:r>
            <a:r>
              <a:rPr lang="en-CA" sz="2400" baseline="30000">
                <a:solidFill>
                  <a:srgbClr val="C00000"/>
                </a:solidFill>
                <a:ea typeface="+mn-lt"/>
                <a:cs typeface="+mn-lt"/>
              </a:rPr>
              <a:t>th</a:t>
            </a:r>
            <a:r>
              <a:rPr lang="en-CA" sz="2400">
                <a:solidFill>
                  <a:srgbClr val="C00000"/>
                </a:solidFill>
                <a:ea typeface="+mn-lt"/>
                <a:cs typeface="+mn-lt"/>
              </a:rPr>
              <a:t> for initial offers</a:t>
            </a:r>
            <a:endParaRPr lang="en-US">
              <a:solidFill>
                <a:srgbClr val="C00000"/>
              </a:solidFill>
            </a:endParaRPr>
          </a:p>
          <a:p>
            <a:pPr marL="285750" indent="-285750">
              <a:buFont typeface="Arial" panose="020B0604020202020204" pitchFamily="34" charset="0"/>
              <a:buChar char="•"/>
            </a:pPr>
            <a:endParaRPr lang="en-CA" sz="2400">
              <a:solidFill>
                <a:schemeClr val="accent1"/>
              </a:solidFill>
              <a:ea typeface="+mn-lt"/>
              <a:cs typeface="+mn-lt"/>
            </a:endParaRPr>
          </a:p>
          <a:p>
            <a:pPr marL="285750" indent="-285750">
              <a:buFont typeface="Arial" panose="020B0604020202020204" pitchFamily="34" charset="0"/>
              <a:buChar char="•"/>
            </a:pPr>
            <a:endParaRPr lang="en-CA" sz="2400">
              <a:solidFill>
                <a:schemeClr val="accent1"/>
              </a:solidFill>
              <a:ea typeface="+mn-lt"/>
              <a:cs typeface="+mn-lt"/>
            </a:endParaRPr>
          </a:p>
          <a:p>
            <a:pPr marL="285750" indent="-285750">
              <a:buFont typeface="Arial" panose="020B0604020202020204" pitchFamily="34" charset="0"/>
              <a:buChar char="•"/>
            </a:pPr>
            <a:r>
              <a:rPr lang="en-CA" sz="2400">
                <a:solidFill>
                  <a:schemeClr val="accent1"/>
                </a:solidFill>
                <a:ea typeface="+mn-lt"/>
                <a:cs typeface="+mn-lt"/>
              </a:rPr>
              <a:t>Ongoing registration &amp; waitlisting after February 29</a:t>
            </a:r>
            <a:r>
              <a:rPr lang="en-CA" sz="2400" baseline="30000">
                <a:solidFill>
                  <a:schemeClr val="accent1"/>
                </a:solidFill>
                <a:ea typeface="+mn-lt"/>
                <a:cs typeface="+mn-lt"/>
              </a:rPr>
              <a:t>th</a:t>
            </a:r>
            <a:r>
              <a:rPr lang="en-CA" sz="2400">
                <a:solidFill>
                  <a:schemeClr val="accent1"/>
                </a:solidFill>
                <a:ea typeface="+mn-lt"/>
                <a:cs typeface="+mn-lt"/>
              </a:rPr>
              <a:t> </a:t>
            </a:r>
          </a:p>
          <a:p>
            <a:pPr marL="285750" indent="-285750">
              <a:buFont typeface="Arial" panose="020B0604020202020204" pitchFamily="34" charset="0"/>
              <a:buChar char="•"/>
            </a:pPr>
            <a:endParaRPr lang="en-CA" sz="2400">
              <a:solidFill>
                <a:schemeClr val="accent1"/>
              </a:solidFill>
              <a:ea typeface="+mn-lt"/>
              <a:cs typeface="+mn-lt"/>
            </a:endParaRPr>
          </a:p>
          <a:p>
            <a:pPr marL="285750" indent="-285750">
              <a:lnSpc>
                <a:spcPct val="150000"/>
              </a:lnSpc>
              <a:spcBef>
                <a:spcPts val="600"/>
              </a:spcBef>
              <a:buFont typeface="Arial" panose="020B0604020202020204" pitchFamily="34" charset="0"/>
              <a:buChar char="•"/>
            </a:pPr>
            <a:r>
              <a:rPr lang="en-CA" sz="2400">
                <a:solidFill>
                  <a:schemeClr val="accent1"/>
                </a:solidFill>
                <a:ea typeface="+mn-lt"/>
                <a:cs typeface="+mn-lt"/>
              </a:rPr>
              <a:t>For further information or to apply go to </a:t>
            </a:r>
            <a:r>
              <a:rPr lang="en-CA" sz="2400">
                <a:solidFill>
                  <a:srgbClr val="2416AE"/>
                </a:solidFill>
                <a:ea typeface="+mn-lt"/>
                <a:cs typeface="+mn-lt"/>
                <a:hlinkClick r:id="rId2">
                  <a:extLst>
                    <a:ext uri="{A12FA001-AC4F-418D-AE19-62706E023703}">
                      <ahyp:hlinkClr xmlns:ahyp="http://schemas.microsoft.com/office/drawing/2018/hyperlinkcolor" val="tx"/>
                    </a:ext>
                  </a:extLst>
                </a:hlinkClick>
              </a:rPr>
              <a:t>NVSD Academies</a:t>
            </a:r>
            <a:endParaRPr lang="en-CA" sz="2400">
              <a:solidFill>
                <a:schemeClr val="accent1"/>
              </a:solidFill>
              <a:ea typeface="+mn-lt"/>
              <a:cs typeface="+mn-lt"/>
            </a:endParaRPr>
          </a:p>
          <a:p>
            <a:pPr marL="285750" indent="-285750">
              <a:lnSpc>
                <a:spcPct val="150000"/>
              </a:lnSpc>
              <a:spcBef>
                <a:spcPts val="600"/>
              </a:spcBef>
              <a:buFont typeface="Arial" panose="020B0604020202020204" pitchFamily="34" charset="0"/>
              <a:buChar char="•"/>
            </a:pPr>
            <a:endParaRPr lang="en-CA" sz="2400">
              <a:solidFill>
                <a:srgbClr val="2416AE"/>
              </a:solidFill>
              <a:ea typeface="+mn-lt"/>
              <a:cs typeface="+mn-lt"/>
            </a:endParaRPr>
          </a:p>
          <a:p>
            <a:pPr marL="285750" indent="-285750">
              <a:lnSpc>
                <a:spcPct val="150000"/>
              </a:lnSpc>
              <a:spcBef>
                <a:spcPts val="600"/>
              </a:spcBef>
              <a:buFont typeface="Arial" panose="020B0604020202020204" pitchFamily="34" charset="0"/>
              <a:buChar char="•"/>
            </a:pPr>
            <a:r>
              <a:rPr lang="en-CA" sz="2400">
                <a:solidFill>
                  <a:schemeClr val="accent1"/>
                </a:solidFill>
                <a:ea typeface="+mn-lt"/>
                <a:cs typeface="+mn-lt"/>
              </a:rPr>
              <a:t>For questions, contact academies directly at </a:t>
            </a:r>
            <a:r>
              <a:rPr lang="en-CA" sz="2400">
                <a:solidFill>
                  <a:srgbClr val="2416AE"/>
                </a:solidFill>
                <a:ea typeface="+mn-lt"/>
                <a:cs typeface="+mn-lt"/>
                <a:hlinkClick r:id="rId3">
                  <a:extLst>
                    <a:ext uri="{A12FA001-AC4F-418D-AE19-62706E023703}">
                      <ahyp:hlinkClr xmlns:ahyp="http://schemas.microsoft.com/office/drawing/2018/hyperlinkcolor" val="tx"/>
                    </a:ext>
                  </a:extLst>
                </a:hlinkClick>
              </a:rPr>
              <a:t>academies@sd44.ca</a:t>
            </a:r>
            <a:r>
              <a:rPr lang="en-CA" sz="2400">
                <a:solidFill>
                  <a:schemeClr val="accent1"/>
                </a:solidFill>
                <a:ea typeface="+mn-lt"/>
                <a:cs typeface="+mn-lt"/>
              </a:rPr>
              <a:t> or Justin Wong  - </a:t>
            </a:r>
            <a:r>
              <a:rPr lang="en-CA" sz="2400">
                <a:solidFill>
                  <a:srgbClr val="2416AE"/>
                </a:solidFill>
                <a:ea typeface="+mn-lt"/>
                <a:cs typeface="+mn-lt"/>
                <a:hlinkClick r:id="rId4">
                  <a:extLst>
                    <a:ext uri="{A12FA001-AC4F-418D-AE19-62706E023703}">
                      <ahyp:hlinkClr xmlns:ahyp="http://schemas.microsoft.com/office/drawing/2018/hyperlinkcolor" val="tx"/>
                    </a:ext>
                  </a:extLst>
                </a:hlinkClick>
              </a:rPr>
              <a:t>jwong@sd44.ca</a:t>
            </a:r>
            <a:endParaRPr lang="en-CA">
              <a:ea typeface="+mn-lt"/>
              <a:cs typeface="+mn-lt"/>
            </a:endParaRPr>
          </a:p>
        </p:txBody>
      </p:sp>
      <p:sp>
        <p:nvSpPr>
          <p:cNvPr id="9" name="Rectangle 8">
            <a:extLst>
              <a:ext uri="{FF2B5EF4-FFF2-40B4-BE49-F238E27FC236}">
                <a16:creationId xmlns:a16="http://schemas.microsoft.com/office/drawing/2014/main" id="{4BDAF66F-EE27-58EB-A1CF-7D7A6E558A8A}"/>
              </a:ext>
            </a:extLst>
          </p:cNvPr>
          <p:cNvSpPr/>
          <p:nvPr/>
        </p:nvSpPr>
        <p:spPr>
          <a:xfrm>
            <a:off x="787568" y="315626"/>
            <a:ext cx="10791262" cy="707886"/>
          </a:xfrm>
          <a:prstGeom prst="rect">
            <a:avLst/>
          </a:prstGeom>
        </p:spPr>
        <p:txBody>
          <a:bodyPr wrap="square">
            <a:spAutoFit/>
          </a:bodyPr>
          <a:lstStyle/>
          <a:p>
            <a:r>
              <a:rPr lang="en-CA" sz="4000" b="1">
                <a:solidFill>
                  <a:schemeClr val="accent1"/>
                </a:solidFill>
              </a:rPr>
              <a:t>Academies and Enhanced Programs</a:t>
            </a:r>
          </a:p>
        </p:txBody>
      </p:sp>
    </p:spTree>
    <p:extLst>
      <p:ext uri="{BB962C8B-B14F-4D97-AF65-F5344CB8AC3E}">
        <p14:creationId xmlns:p14="http://schemas.microsoft.com/office/powerpoint/2010/main" val="19818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2493" y="238539"/>
            <a:ext cx="11018520" cy="1434415"/>
          </a:xfrm>
        </p:spPr>
        <p:txBody>
          <a:bodyPr vert="horz" lIns="91440" tIns="45720" rIns="91440" bIns="45720" rtlCol="0" anchor="b">
            <a:normAutofit/>
          </a:bodyPr>
          <a:lstStyle/>
          <a:p>
            <a:pPr algn="l"/>
            <a:r>
              <a:rPr lang="en-US" sz="5400" b="1" dirty="0">
                <a:solidFill>
                  <a:schemeClr val="bg1"/>
                </a:solidFill>
              </a:rPr>
              <a:t>What is NVOL?</a:t>
            </a:r>
          </a:p>
        </p:txBody>
      </p:sp>
      <p:sp>
        <p:nvSpPr>
          <p:cNvPr id="7" name="Rectangle 6"/>
          <p:cNvSpPr/>
          <p:nvPr/>
        </p:nvSpPr>
        <p:spPr>
          <a:xfrm>
            <a:off x="572493" y="2688535"/>
            <a:ext cx="7031052" cy="4098006"/>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70C0"/>
                </a:solidFill>
                <a:effectLst/>
                <a:uLnTx/>
                <a:uFillTx/>
                <a:latin typeface="Aptos" panose="020B0004020202020204"/>
                <a:ea typeface="+mn-ea"/>
                <a:cs typeface="+mn-cs"/>
              </a:rPr>
              <a:t>English, French &amp; French Immersion </a:t>
            </a:r>
          </a:p>
          <a:p>
            <a:pPr marL="285750" marR="0" lvl="0" indent="-228600" algn="l" defTabSz="914400" rtl="0" eaLnBrk="1" fontAlgn="auto" latinLnBrk="0" hangingPunct="1">
              <a:lnSpc>
                <a:spcPct val="90000"/>
              </a:lnSpc>
              <a:spcBef>
                <a:spcPts val="200"/>
              </a:spcBef>
              <a:spcAft>
                <a:spcPts val="200"/>
              </a:spcAft>
              <a:buClrTx/>
              <a:buSzTx/>
              <a:buFont typeface="Arial,Sans-Serif" panose="020B0604020202020204" pitchFamily="34" charset="0"/>
              <a:buChar char="•"/>
              <a:tabLst/>
              <a:defRPr/>
            </a:pPr>
            <a:r>
              <a:rPr kumimoji="0" lang="en-US" sz="2400" b="0" i="0" u="none" strike="noStrike" kern="1200" cap="none" spc="0" normalizeH="0" baseline="0" noProof="0">
                <a:ln>
                  <a:noFill/>
                </a:ln>
                <a:solidFill>
                  <a:srgbClr val="0070C0"/>
                </a:solidFill>
                <a:effectLst/>
                <a:uLnTx/>
                <a:uFillTx/>
                <a:latin typeface="Aptos"/>
                <a:ea typeface="+mn-ea"/>
                <a:cs typeface="Arial"/>
              </a:rPr>
              <a:t>Online Learning courses in grades 8-12</a:t>
            </a:r>
          </a:p>
          <a:p>
            <a:pPr marL="28575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70C0"/>
                </a:solidFill>
                <a:effectLst/>
                <a:uLnTx/>
                <a:uFillTx/>
                <a:latin typeface="Aptos" panose="020B0004020202020204"/>
                <a:ea typeface="+mn-ea"/>
                <a:cs typeface="+mn-cs"/>
              </a:rPr>
              <a:t>Taught by NVSD44 teachers </a:t>
            </a:r>
          </a:p>
          <a:p>
            <a:pPr marL="28575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70C0"/>
                </a:solidFill>
                <a:effectLst/>
                <a:uLnTx/>
                <a:uFillTx/>
                <a:latin typeface="Aptos" panose="020B0004020202020204"/>
                <a:ea typeface="+mn-ea"/>
                <a:cs typeface="+mn-cs"/>
              </a:rPr>
              <a:t>New Brightspace Learning Management System</a:t>
            </a:r>
          </a:p>
          <a:p>
            <a:pPr marL="28575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70C0"/>
                </a:solidFill>
                <a:effectLst/>
                <a:uLnTx/>
                <a:uFillTx/>
                <a:latin typeface="Aptos" panose="020B0004020202020204"/>
                <a:ea typeface="+mn-ea"/>
                <a:cs typeface="+mn-cs"/>
              </a:rPr>
              <a:t>Anywhere, anytime learning</a:t>
            </a:r>
          </a:p>
          <a:p>
            <a:pPr marL="28575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70C0"/>
                </a:solidFill>
                <a:effectLst/>
                <a:uLnTx/>
                <a:uFillTx/>
                <a:latin typeface="Aptos" panose="020B0004020202020204"/>
                <a:ea typeface="+mn-ea"/>
                <a:cs typeface="+mn-cs"/>
              </a:rPr>
              <a:t>Self-paced &amp; flexible</a:t>
            </a:r>
          </a:p>
          <a:p>
            <a:pPr marL="28575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70C0"/>
                </a:solidFill>
                <a:effectLst/>
                <a:uLnTx/>
                <a:uFillTx/>
                <a:latin typeface="Aptos" panose="020B0004020202020204"/>
                <a:ea typeface="+mn-ea"/>
                <a:cs typeface="+mn-cs"/>
              </a:rPr>
              <a:t>Start any time during school year &amp; complete within 1 calendar year</a:t>
            </a:r>
          </a:p>
          <a:p>
            <a:pPr marR="0" lvl="0" algn="l" defTabSz="914400" rtl="0" eaLnBrk="1" fontAlgn="auto" latinLnBrk="0" hangingPunct="1">
              <a:lnSpc>
                <a:spcPct val="90000"/>
              </a:lnSpc>
              <a:spcBef>
                <a:spcPts val="200"/>
              </a:spcBef>
              <a:spcAft>
                <a:spcPts val="200"/>
              </a:spcAft>
              <a:buClrTx/>
              <a:buSzTx/>
              <a:tabLst/>
              <a:defRPr/>
            </a:pPr>
            <a:endParaRPr kumimoji="0" lang="en-US" sz="24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Aptos" panose="020B0004020202020204"/>
              <a:ea typeface="+mn-ea"/>
              <a:cs typeface="+mn-cs"/>
            </a:endParaRPr>
          </a:p>
          <a:p>
            <a:pPr marL="28575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Aptos" panose="020B0004020202020204"/>
              <a:ea typeface="+mn-ea"/>
              <a:cs typeface="+mn-cs"/>
            </a:endParaRPr>
          </a:p>
          <a:p>
            <a:pPr marL="28575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4" name="Picture 4" descr="Logo&#10;&#10;Description automatically generated">
            <a:extLst>
              <a:ext uri="{FF2B5EF4-FFF2-40B4-BE49-F238E27FC236}">
                <a16:creationId xmlns:a16="http://schemas.microsoft.com/office/drawing/2014/main" id="{67634EDD-4FD4-4E26-81CC-8A9C51C0722B}"/>
              </a:ext>
            </a:extLst>
          </p:cNvPr>
          <p:cNvPicPr>
            <a:picLocks noChangeAspect="1"/>
          </p:cNvPicPr>
          <p:nvPr/>
        </p:nvPicPr>
        <p:blipFill rotWithShape="1">
          <a:blip r:embed="rId2"/>
          <a:srcRect l="958" r="5192" b="1"/>
          <a:stretch/>
        </p:blipFill>
        <p:spPr>
          <a:xfrm>
            <a:off x="7675658" y="2093976"/>
            <a:ext cx="3941064" cy="4096512"/>
          </a:xfrm>
          <a:prstGeom prst="rect">
            <a:avLst/>
          </a:prstGeom>
        </p:spPr>
      </p:pic>
    </p:spTree>
    <p:extLst>
      <p:ext uri="{BB962C8B-B14F-4D97-AF65-F5344CB8AC3E}">
        <p14:creationId xmlns:p14="http://schemas.microsoft.com/office/powerpoint/2010/main" val="149532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99000">
              <a:schemeClr val="accent1"/>
            </a:gs>
            <a:gs pos="74000">
              <a:schemeClr val="bg1">
                <a:tint val="98000"/>
                <a:satMod val="130000"/>
                <a:shade val="90000"/>
                <a:lumMod val="0"/>
                <a:lumOff val="100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460587"/>
            <a:ext cx="8886884" cy="738293"/>
          </a:xfrm>
        </p:spPr>
        <p:txBody>
          <a:bodyPr>
            <a:normAutofit/>
          </a:bodyPr>
          <a:lstStyle/>
          <a:p>
            <a:pPr algn="ctr"/>
            <a:r>
              <a:rPr lang="en-CA" sz="4000" dirty="0">
                <a:solidFill>
                  <a:schemeClr val="accent1"/>
                </a:solidFill>
              </a:rPr>
              <a:t>NVOL Course Offerings ​</a:t>
            </a:r>
          </a:p>
        </p:txBody>
      </p:sp>
      <p:sp>
        <p:nvSpPr>
          <p:cNvPr id="3" name="Content Placeholder 2"/>
          <p:cNvSpPr>
            <a:spLocks noGrp="1"/>
          </p:cNvSpPr>
          <p:nvPr>
            <p:ph idx="1"/>
          </p:nvPr>
        </p:nvSpPr>
        <p:spPr>
          <a:xfrm>
            <a:off x="1654082" y="1198880"/>
            <a:ext cx="8883836" cy="5438986"/>
          </a:xfrm>
        </p:spPr>
        <p:txBody>
          <a:bodyPr>
            <a:normAutofit/>
          </a:bodyPr>
          <a:lstStyle/>
          <a:p>
            <a:pPr fontAlgn="base"/>
            <a:r>
              <a:rPr lang="en-US" b="1" dirty="0">
                <a:solidFill>
                  <a:schemeClr val="accent1"/>
                </a:solidFill>
                <a:latin typeface="Aptos"/>
              </a:rPr>
              <a:t>Arts Education </a:t>
            </a:r>
            <a:r>
              <a:rPr lang="en-US" dirty="0">
                <a:solidFill>
                  <a:schemeClr val="accent1"/>
                </a:solidFill>
                <a:latin typeface="Aptos"/>
              </a:rPr>
              <a:t>​</a:t>
            </a:r>
            <a:endParaRPr lang="en-US" dirty="0">
              <a:solidFill>
                <a:schemeClr val="accent1"/>
              </a:solidFill>
              <a:latin typeface="Segoe UI" panose="020B0502040204020203" pitchFamily="34" charset="0"/>
            </a:endParaRPr>
          </a:p>
          <a:p>
            <a:pPr fontAlgn="base"/>
            <a:r>
              <a:rPr lang="en-US" dirty="0">
                <a:solidFill>
                  <a:schemeClr val="accent1"/>
                </a:solidFill>
                <a:latin typeface="Aptos"/>
              </a:rPr>
              <a:t>Applied Design, Skills &amp; Technologies (ADST)​</a:t>
            </a:r>
            <a:endParaRPr lang="en-US" dirty="0">
              <a:solidFill>
                <a:schemeClr val="accent1"/>
              </a:solidFill>
              <a:latin typeface="Segoe UI" panose="020B0502040204020203" pitchFamily="34" charset="0"/>
            </a:endParaRPr>
          </a:p>
          <a:p>
            <a:pPr fontAlgn="base"/>
            <a:r>
              <a:rPr lang="en-US" b="1" dirty="0">
                <a:solidFill>
                  <a:schemeClr val="accent1"/>
                </a:solidFill>
                <a:latin typeface="Aptos"/>
              </a:rPr>
              <a:t>Career Education &amp; Education au Choix de </a:t>
            </a:r>
            <a:r>
              <a:rPr lang="en-US" b="1" dirty="0" err="1">
                <a:solidFill>
                  <a:schemeClr val="accent1"/>
                </a:solidFill>
                <a:latin typeface="Aptos"/>
              </a:rPr>
              <a:t>Carrière</a:t>
            </a:r>
            <a:r>
              <a:rPr lang="en-US" dirty="0">
                <a:solidFill>
                  <a:schemeClr val="accent1"/>
                </a:solidFill>
                <a:latin typeface="Aptos"/>
              </a:rPr>
              <a:t> </a:t>
            </a:r>
            <a:r>
              <a:rPr lang="en-US" b="1" dirty="0">
                <a:solidFill>
                  <a:schemeClr val="accent1"/>
                </a:solidFill>
                <a:latin typeface="Aptos"/>
              </a:rPr>
              <a:t> </a:t>
            </a:r>
            <a:r>
              <a:rPr lang="en-US" dirty="0">
                <a:solidFill>
                  <a:schemeClr val="accent1"/>
                </a:solidFill>
                <a:latin typeface="Aptos"/>
              </a:rPr>
              <a:t>​</a:t>
            </a:r>
            <a:endParaRPr lang="en-US" dirty="0">
              <a:solidFill>
                <a:schemeClr val="accent1"/>
              </a:solidFill>
              <a:latin typeface="Segoe UI" panose="020B0502040204020203" pitchFamily="34" charset="0"/>
            </a:endParaRPr>
          </a:p>
          <a:p>
            <a:pPr fontAlgn="base"/>
            <a:r>
              <a:rPr lang="en-US" dirty="0">
                <a:solidFill>
                  <a:schemeClr val="accent1"/>
                </a:solidFill>
                <a:latin typeface="Aptos"/>
              </a:rPr>
              <a:t>English Language Arts ​</a:t>
            </a:r>
            <a:endParaRPr lang="en-US" dirty="0">
              <a:solidFill>
                <a:schemeClr val="accent1"/>
              </a:solidFill>
              <a:latin typeface="Segoe UI" panose="020B0502040204020203" pitchFamily="34" charset="0"/>
            </a:endParaRPr>
          </a:p>
          <a:p>
            <a:pPr fontAlgn="base"/>
            <a:r>
              <a:rPr lang="en-US" b="1" dirty="0" err="1">
                <a:solidFill>
                  <a:schemeClr val="accent1"/>
                </a:solidFill>
                <a:latin typeface="Aptos"/>
              </a:rPr>
              <a:t>Français</a:t>
            </a:r>
            <a:r>
              <a:rPr lang="en-US" b="1" dirty="0">
                <a:solidFill>
                  <a:schemeClr val="accent1"/>
                </a:solidFill>
                <a:latin typeface="Aptos"/>
              </a:rPr>
              <a:t> Langue </a:t>
            </a:r>
            <a:r>
              <a:rPr lang="en-US" b="1" dirty="0" err="1">
                <a:solidFill>
                  <a:schemeClr val="accent1"/>
                </a:solidFill>
                <a:latin typeface="Aptos"/>
              </a:rPr>
              <a:t>Seconde</a:t>
            </a:r>
            <a:r>
              <a:rPr lang="en-US" b="1" dirty="0">
                <a:solidFill>
                  <a:schemeClr val="accent1"/>
                </a:solidFill>
                <a:latin typeface="Aptos"/>
              </a:rPr>
              <a:t> – Immersion</a:t>
            </a:r>
            <a:r>
              <a:rPr lang="en-US" dirty="0">
                <a:solidFill>
                  <a:schemeClr val="accent1"/>
                </a:solidFill>
                <a:latin typeface="Aptos"/>
              </a:rPr>
              <a:t>​</a:t>
            </a:r>
            <a:endParaRPr lang="en-US" dirty="0">
              <a:solidFill>
                <a:schemeClr val="accent1"/>
              </a:solidFill>
              <a:latin typeface="Segoe UI" panose="020B0502040204020203" pitchFamily="34" charset="0"/>
            </a:endParaRPr>
          </a:p>
          <a:p>
            <a:pPr fontAlgn="base"/>
            <a:r>
              <a:rPr lang="en-US" dirty="0">
                <a:solidFill>
                  <a:schemeClr val="accent1"/>
                </a:solidFill>
                <a:latin typeface="Aptos"/>
              </a:rPr>
              <a:t>Languages (Core French)​</a:t>
            </a:r>
            <a:endParaRPr lang="en-US" dirty="0">
              <a:solidFill>
                <a:schemeClr val="accent1"/>
              </a:solidFill>
              <a:latin typeface="Segoe UI" panose="020B0502040204020203" pitchFamily="34" charset="0"/>
            </a:endParaRPr>
          </a:p>
          <a:p>
            <a:pPr fontAlgn="base"/>
            <a:r>
              <a:rPr lang="en-US" b="1" dirty="0">
                <a:solidFill>
                  <a:schemeClr val="accent1"/>
                </a:solidFill>
                <a:latin typeface="Aptos"/>
              </a:rPr>
              <a:t>Mathematics</a:t>
            </a:r>
            <a:r>
              <a:rPr lang="en-US" dirty="0">
                <a:solidFill>
                  <a:schemeClr val="accent1"/>
                </a:solidFill>
                <a:latin typeface="Aptos"/>
              </a:rPr>
              <a:t>​</a:t>
            </a:r>
            <a:endParaRPr lang="en-US" dirty="0">
              <a:solidFill>
                <a:schemeClr val="accent1"/>
              </a:solidFill>
              <a:latin typeface="Segoe UI" panose="020B0502040204020203" pitchFamily="34" charset="0"/>
            </a:endParaRPr>
          </a:p>
          <a:p>
            <a:pPr fontAlgn="base"/>
            <a:r>
              <a:rPr lang="en-US" dirty="0">
                <a:solidFill>
                  <a:schemeClr val="accent1"/>
                </a:solidFill>
                <a:latin typeface="Aptos"/>
              </a:rPr>
              <a:t>Science &amp; Sciences </a:t>
            </a:r>
            <a:r>
              <a:rPr lang="en-US" dirty="0" err="1">
                <a:solidFill>
                  <a:schemeClr val="accent1"/>
                </a:solidFill>
                <a:latin typeface="Aptos"/>
              </a:rPr>
              <a:t>Naturelles</a:t>
            </a:r>
            <a:r>
              <a:rPr lang="en-US" dirty="0">
                <a:solidFill>
                  <a:schemeClr val="accent1"/>
                </a:solidFill>
                <a:latin typeface="Aptos"/>
              </a:rPr>
              <a:t>​</a:t>
            </a:r>
            <a:endParaRPr lang="en-US" dirty="0">
              <a:solidFill>
                <a:schemeClr val="accent1"/>
              </a:solidFill>
              <a:latin typeface="Segoe UI" panose="020B0502040204020203" pitchFamily="34" charset="0"/>
            </a:endParaRPr>
          </a:p>
          <a:p>
            <a:pPr fontAlgn="base"/>
            <a:r>
              <a:rPr lang="en-US" b="1" dirty="0">
                <a:solidFill>
                  <a:schemeClr val="accent1"/>
                </a:solidFill>
                <a:latin typeface="Aptos"/>
              </a:rPr>
              <a:t>Social Studies &amp; Sciences </a:t>
            </a:r>
            <a:r>
              <a:rPr lang="en-US" b="1" dirty="0" err="1">
                <a:solidFill>
                  <a:schemeClr val="accent1"/>
                </a:solidFill>
                <a:latin typeface="Aptos"/>
              </a:rPr>
              <a:t>Humaines</a:t>
            </a:r>
            <a:r>
              <a:rPr lang="en-US" b="1" dirty="0">
                <a:solidFill>
                  <a:schemeClr val="accent1"/>
                </a:solidFill>
                <a:latin typeface="Aptos"/>
              </a:rPr>
              <a:t> et </a:t>
            </a:r>
            <a:r>
              <a:rPr lang="en-US" b="1" dirty="0" err="1">
                <a:solidFill>
                  <a:schemeClr val="accent1"/>
                </a:solidFill>
                <a:latin typeface="Aptos"/>
              </a:rPr>
              <a:t>Sociales</a:t>
            </a:r>
            <a:r>
              <a:rPr lang="en-US" b="1" dirty="0">
                <a:solidFill>
                  <a:schemeClr val="accent1"/>
                </a:solidFill>
                <a:latin typeface="Aptos"/>
              </a:rPr>
              <a:t>  </a:t>
            </a:r>
            <a:r>
              <a:rPr lang="en-US" dirty="0">
                <a:solidFill>
                  <a:schemeClr val="accent1"/>
                </a:solidFill>
                <a:latin typeface="Aptos"/>
              </a:rPr>
              <a:t>​</a:t>
            </a:r>
            <a:endParaRPr lang="en-US" dirty="0">
              <a:solidFill>
                <a:schemeClr val="accent1"/>
              </a:solidFill>
              <a:latin typeface="Segoe UI" panose="020B0502040204020203" pitchFamily="34" charset="0"/>
            </a:endParaRPr>
          </a:p>
          <a:p>
            <a:pPr fontAlgn="base"/>
            <a:r>
              <a:rPr lang="en-US" dirty="0">
                <a:solidFill>
                  <a:schemeClr val="accent1"/>
                </a:solidFill>
                <a:latin typeface="Aptos"/>
              </a:rPr>
              <a:t>Physical &amp; Health Education​</a:t>
            </a:r>
            <a:endParaRPr lang="en-US" dirty="0">
              <a:solidFill>
                <a:schemeClr val="accent1"/>
              </a:solidFill>
              <a:latin typeface="Segoe UI" panose="020B0502040204020203" pitchFamily="34" charset="0"/>
            </a:endParaRPr>
          </a:p>
          <a:p>
            <a:pPr marL="0" indent="0" algn="ctr">
              <a:buNone/>
            </a:pPr>
            <a:r>
              <a:rPr lang="en-CA" sz="2000" b="1" dirty="0">
                <a:solidFill>
                  <a:schemeClr val="bg1"/>
                </a:solidFill>
                <a:hlinkClick r:id="rId3">
                  <a:extLst>
                    <a:ext uri="{A12FA001-AC4F-418D-AE19-62706E023703}">
                      <ahyp:hlinkClr xmlns:ahyp="http://schemas.microsoft.com/office/drawing/2018/hyperlinkcolor" val="tx"/>
                    </a:ext>
                  </a:extLst>
                </a:hlinkClick>
              </a:rPr>
              <a:t>https://www.sd44.ca/school/onlinelearning/Pages/default.aspx#/=</a:t>
            </a:r>
            <a:endParaRPr lang="en-CA" sz="2000" b="1" dirty="0">
              <a:solidFill>
                <a:schemeClr val="bg1"/>
              </a:solidFill>
            </a:endParaRPr>
          </a:p>
        </p:txBody>
      </p:sp>
    </p:spTree>
    <p:extLst>
      <p:ext uri="{BB962C8B-B14F-4D97-AF65-F5344CB8AC3E}">
        <p14:creationId xmlns:p14="http://schemas.microsoft.com/office/powerpoint/2010/main" val="380804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98981" y="4711998"/>
            <a:ext cx="9206752" cy="1551688"/>
          </a:xfrm>
        </p:spPr>
        <p:txBody>
          <a:bodyPr/>
          <a:lstStyle/>
          <a:p>
            <a:r>
              <a:rPr lang="en-CA">
                <a:latin typeface="Calibri"/>
                <a:cs typeface="Calibri"/>
              </a:rPr>
              <a:t>Grade 9</a:t>
            </a:r>
            <a:br>
              <a:rPr lang="en-CA">
                <a:latin typeface="Calibri"/>
                <a:cs typeface="Calibri"/>
              </a:rPr>
            </a:br>
            <a:r>
              <a:rPr lang="en-CA">
                <a:latin typeface="Calibri"/>
                <a:cs typeface="Calibri"/>
              </a:rPr>
              <a:t>Japan ‘Exchange’ Program</a:t>
            </a:r>
          </a:p>
        </p:txBody>
      </p:sp>
      <p:sp>
        <p:nvSpPr>
          <p:cNvPr id="4" name="Subtitle 3"/>
          <p:cNvSpPr>
            <a:spLocks noGrp="1"/>
          </p:cNvSpPr>
          <p:nvPr>
            <p:ph type="subTitle" idx="1"/>
          </p:nvPr>
        </p:nvSpPr>
        <p:spPr/>
        <p:txBody>
          <a:bodyPr/>
          <a:lstStyle/>
          <a:p>
            <a:r>
              <a:rPr lang="en-CA"/>
              <a:t>April 8-22, 2025</a:t>
            </a:r>
          </a:p>
        </p:txBody>
      </p:sp>
    </p:spTree>
    <p:extLst>
      <p:ext uri="{BB962C8B-B14F-4D97-AF65-F5344CB8AC3E}">
        <p14:creationId xmlns:p14="http://schemas.microsoft.com/office/powerpoint/2010/main" val="123844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73902"/>
            <a:ext cx="10515600" cy="1077850"/>
          </a:xfrm>
          <a:solidFill>
            <a:srgbClr val="F2F2F2">
              <a:alpha val="54902"/>
            </a:srgbClr>
          </a:solidFill>
        </p:spPr>
        <p:txBody>
          <a:bodyPr anchor="ctr">
            <a:normAutofit/>
          </a:bodyPr>
          <a:lstStyle/>
          <a:p>
            <a:r>
              <a:rPr lang="en-CA" sz="5400" b="1"/>
              <a:t>Program History</a:t>
            </a:r>
          </a:p>
        </p:txBody>
      </p:sp>
      <p:grpSp>
        <p:nvGrpSpPr>
          <p:cNvPr id="7" name="Group 6"/>
          <p:cNvGrpSpPr/>
          <p:nvPr/>
        </p:nvGrpSpPr>
        <p:grpSpPr>
          <a:xfrm>
            <a:off x="6319817" y="1282138"/>
            <a:ext cx="5872183" cy="5358358"/>
            <a:chOff x="6319817" y="1282138"/>
            <a:chExt cx="5872183" cy="5358358"/>
          </a:xfrm>
        </p:grpSpPr>
        <p:pic>
          <p:nvPicPr>
            <p:cNvPr id="6" name="Picture 4" descr="https://handsworthjapan2018.files.wordpress.com/2018/04/dmf_05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80" r="18327" b="17886"/>
            <a:stretch/>
          </p:blipFill>
          <p:spPr bwMode="auto">
            <a:xfrm>
              <a:off x="6319817" y="1282138"/>
              <a:ext cx="5872183" cy="49890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39257" y="6271164"/>
              <a:ext cx="652743" cy="369332"/>
            </a:xfrm>
            <a:prstGeom prst="rect">
              <a:avLst/>
            </a:prstGeom>
            <a:noFill/>
          </p:spPr>
          <p:txBody>
            <a:bodyPr wrap="none" rtlCol="0">
              <a:spAutoFit/>
            </a:bodyPr>
            <a:lstStyle/>
            <a:p>
              <a:r>
                <a:rPr lang="en-CA"/>
                <a:t>2018</a:t>
              </a:r>
            </a:p>
          </p:txBody>
        </p:sp>
      </p:grpSp>
      <p:sp>
        <p:nvSpPr>
          <p:cNvPr id="5" name="Text Placeholder 4"/>
          <p:cNvSpPr>
            <a:spLocks noGrp="1"/>
          </p:cNvSpPr>
          <p:nvPr>
            <p:ph type="body" idx="1"/>
          </p:nvPr>
        </p:nvSpPr>
        <p:spPr>
          <a:xfrm>
            <a:off x="0" y="1260716"/>
            <a:ext cx="6375038" cy="5379780"/>
          </a:xfrm>
          <a:solidFill>
            <a:srgbClr val="F2F2F2">
              <a:alpha val="54902"/>
            </a:srgbClr>
          </a:solidFill>
        </p:spPr>
        <p:txBody>
          <a:bodyPr>
            <a:normAutofit/>
          </a:bodyPr>
          <a:lstStyle/>
          <a:p>
            <a:pPr marL="571500" indent="-571500" algn="l">
              <a:buFont typeface="Arial" panose="020B0604020202020204" pitchFamily="34" charset="0"/>
              <a:buChar char="•"/>
            </a:pPr>
            <a:r>
              <a:rPr lang="en-US" sz="2800"/>
              <a:t>BEGAN IN 1989</a:t>
            </a:r>
            <a:endParaRPr lang="en-US" sz="2800">
              <a:solidFill>
                <a:schemeClr val="tx1"/>
              </a:solidFill>
              <a:cs typeface="Calibri"/>
            </a:endParaRPr>
          </a:p>
          <a:p>
            <a:pPr marL="457200" indent="-457200" algn="l">
              <a:buFont typeface="Arial" panose="020B0604020202020204" pitchFamily="34" charset="0"/>
              <a:buChar char="•"/>
            </a:pPr>
            <a:endParaRPr lang="en-US" sz="2800">
              <a:cs typeface="Calibri"/>
            </a:endParaRPr>
          </a:p>
          <a:p>
            <a:pPr marL="571500" indent="-571500" algn="l">
              <a:buFont typeface="Arial" panose="020B0604020202020204" pitchFamily="34" charset="0"/>
              <a:buChar char="•"/>
            </a:pPr>
            <a:r>
              <a:rPr lang="en-CA" sz="2800"/>
              <a:t>SISTER SCHOOL RELATIONSHIP ESTABLISHED WITH INAGE IN 1992</a:t>
            </a:r>
            <a:endParaRPr lang="en-CA" sz="2800">
              <a:cs typeface="Calibri"/>
            </a:endParaRPr>
          </a:p>
          <a:p>
            <a:pPr algn="l"/>
            <a:endParaRPr lang="en-CA" sz="2800">
              <a:cs typeface="Calibri"/>
            </a:endParaRPr>
          </a:p>
          <a:p>
            <a:pPr marL="571500" indent="-571500" algn="l">
              <a:buFont typeface="Arial" panose="020B0604020202020204" pitchFamily="34" charset="0"/>
              <a:buChar char="•"/>
            </a:pPr>
            <a:r>
              <a:rPr lang="en-CA" sz="2800"/>
              <a:t>HANDSWORTH HAS VISITED JAPAN ALMOST EVERY YEAR UP TO COVID</a:t>
            </a:r>
            <a:endParaRPr lang="en-CA" sz="2800">
              <a:cs typeface="Calibri"/>
            </a:endParaRPr>
          </a:p>
          <a:p>
            <a:pPr marL="457200" indent="-457200" algn="l">
              <a:buFont typeface="Arial" panose="020B0604020202020204" pitchFamily="34" charset="0"/>
              <a:buChar char="•"/>
            </a:pPr>
            <a:endParaRPr lang="en-CA" sz="2800">
              <a:cs typeface="Calibri"/>
            </a:endParaRPr>
          </a:p>
          <a:p>
            <a:pPr marL="571500" indent="-571500" algn="l">
              <a:buFont typeface="Arial" panose="020B0604020202020204" pitchFamily="34" charset="0"/>
              <a:buChar char="•"/>
            </a:pPr>
            <a:r>
              <a:rPr lang="en-US" sz="2800"/>
              <a:t>TRAVEL RESUMED IN 2023</a:t>
            </a:r>
            <a:br>
              <a:rPr lang="en-CA">
                <a:solidFill>
                  <a:schemeClr val="tx1"/>
                </a:solidFill>
              </a:rPr>
            </a:br>
            <a:endParaRPr lang="en-CA">
              <a:solidFill>
                <a:schemeClr val="tx1"/>
              </a:solidFill>
            </a:endParaRPr>
          </a:p>
        </p:txBody>
      </p:sp>
    </p:spTree>
    <p:extLst>
      <p:ext uri="{BB962C8B-B14F-4D97-AF65-F5344CB8AC3E}">
        <p14:creationId xmlns:p14="http://schemas.microsoft.com/office/powerpoint/2010/main" val="212233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838200" y="173902"/>
            <a:ext cx="10515600" cy="1077850"/>
          </a:xfrm>
          <a:prstGeom prst="rect">
            <a:avLst/>
          </a:prstGeom>
          <a:solidFill>
            <a:srgbClr val="F2F2F2">
              <a:alpha val="54902"/>
            </a:srgbClr>
          </a:solidFill>
        </p:spPr>
        <p:txBody>
          <a:bodyPr vert="horz" lIns="91440" tIns="45720" rIns="91440" bIns="45720" rtlCol="0" anchor="ctr">
            <a:normAutofit/>
          </a:bodyPr>
          <a:lstStyle>
            <a:lvl1pPr algn="r" defTabSz="914400" rtl="0" eaLnBrk="1" latinLnBrk="0" hangingPunct="1">
              <a:lnSpc>
                <a:spcPct val="90000"/>
              </a:lnSpc>
              <a:spcBef>
                <a:spcPct val="0"/>
              </a:spcBef>
              <a:buNone/>
              <a:defRPr sz="5400" b="1" i="0" kern="1200" cap="small" baseline="0">
                <a:solidFill>
                  <a:srgbClr val="9E191E"/>
                </a:solidFill>
                <a:latin typeface="Calibri" panose="020F0502020204030204" pitchFamily="34" charset="0"/>
                <a:ea typeface="+mj-ea"/>
                <a:cs typeface="+mj-cs"/>
              </a:defRPr>
            </a:lvl1pPr>
          </a:lstStyle>
          <a:p>
            <a:pPr algn="ctr"/>
            <a:r>
              <a:rPr lang="en-CA">
                <a:solidFill>
                  <a:schemeClr val="tx1"/>
                </a:solidFill>
              </a:rPr>
              <a:t>Program Overview</a:t>
            </a:r>
          </a:p>
        </p:txBody>
      </p:sp>
      <p:grpSp>
        <p:nvGrpSpPr>
          <p:cNvPr id="2" name="Group 1"/>
          <p:cNvGrpSpPr/>
          <p:nvPr/>
        </p:nvGrpSpPr>
        <p:grpSpPr>
          <a:xfrm>
            <a:off x="6564284" y="1724821"/>
            <a:ext cx="5627716" cy="4915675"/>
            <a:chOff x="6564284" y="1724821"/>
            <a:chExt cx="5627716" cy="4915675"/>
          </a:xfrm>
        </p:grpSpPr>
        <p:pic>
          <p:nvPicPr>
            <p:cNvPr id="2050" name="Picture 2" descr="https://handsworthjapan2019.files.wordpress.com/2019/04/dmf_0200.jpg?w=1024&amp;h=680"/>
            <p:cNvPicPr>
              <a:picLocks noChangeAspect="1" noChangeArrowheads="1"/>
            </p:cNvPicPr>
            <p:nvPr/>
          </p:nvPicPr>
          <p:blipFill rotWithShape="1">
            <a:blip r:embed="rId2">
              <a:extLst>
                <a:ext uri="{28A0092B-C50C-407E-A947-70E740481C1C}">
                  <a14:useLocalDpi xmlns:a14="http://schemas.microsoft.com/office/drawing/2010/main" val="0"/>
                </a:ext>
              </a:extLst>
            </a:blip>
            <a:srcRect l="3718" r="13946"/>
            <a:stretch/>
          </p:blipFill>
          <p:spPr bwMode="auto">
            <a:xfrm>
              <a:off x="6564284" y="1724821"/>
              <a:ext cx="5627716" cy="45388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39257" y="6271164"/>
              <a:ext cx="652743" cy="369332"/>
            </a:xfrm>
            <a:prstGeom prst="rect">
              <a:avLst/>
            </a:prstGeom>
            <a:noFill/>
          </p:spPr>
          <p:txBody>
            <a:bodyPr wrap="none" rtlCol="0">
              <a:spAutoFit/>
            </a:bodyPr>
            <a:lstStyle/>
            <a:p>
              <a:r>
                <a:rPr lang="en-CA"/>
                <a:t>2019</a:t>
              </a:r>
            </a:p>
          </p:txBody>
        </p:sp>
      </p:grpSp>
      <p:sp>
        <p:nvSpPr>
          <p:cNvPr id="9" name="Text Placeholder 4"/>
          <p:cNvSpPr txBox="1">
            <a:spLocks/>
          </p:cNvSpPr>
          <p:nvPr/>
        </p:nvSpPr>
        <p:spPr>
          <a:xfrm>
            <a:off x="1" y="1045564"/>
            <a:ext cx="6562165" cy="5606248"/>
          </a:xfrm>
          <a:prstGeom prst="rect">
            <a:avLst/>
          </a:prstGeom>
          <a:solidFill>
            <a:srgbClr val="F2F2F2">
              <a:alpha val="80000"/>
            </a:srgbClr>
          </a:solidFill>
        </p:spPr>
        <p:txBody>
          <a:bodyPr vert="horz" lIns="91440" tIns="45720" rIns="91440" bIns="45720" rtlCol="0" anchor="ctr">
            <a:normAutofit fontScale="92500" lnSpcReduction="10000"/>
          </a:bodyPr>
          <a:lstStyle>
            <a:lvl1pPr marL="0" indent="0" algn="r" defTabSz="914400" rtl="0" eaLnBrk="1" latinLnBrk="0" hangingPunct="1">
              <a:lnSpc>
                <a:spcPct val="90000"/>
              </a:lnSpc>
              <a:spcBef>
                <a:spcPts val="1000"/>
              </a:spcBef>
              <a:buFont typeface="Arial" panose="020B0604020202020204" pitchFamily="34" charset="0"/>
              <a:buNone/>
              <a:defRPr sz="2800" kern="1200" cap="small" baseline="0">
                <a:solidFill>
                  <a:srgbClr val="B3293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US">
                <a:solidFill>
                  <a:schemeClr val="tx1"/>
                </a:solidFill>
              </a:rPr>
              <a:t>2 weeks spent in japan</a:t>
            </a:r>
            <a:endParaRPr lang="en-US">
              <a:solidFill>
                <a:schemeClr val="tx1"/>
              </a:solidFill>
              <a:cs typeface="Calibri"/>
            </a:endParaRPr>
          </a:p>
          <a:p>
            <a:pPr marL="457200" indent="-457200" algn="l">
              <a:buFont typeface="Arial" panose="020B0604020202020204" pitchFamily="34" charset="0"/>
              <a:buChar char="•"/>
            </a:pPr>
            <a:endParaRPr lang="en-US">
              <a:solidFill>
                <a:schemeClr val="tx1"/>
              </a:solidFill>
              <a:cs typeface="Calibri"/>
            </a:endParaRPr>
          </a:p>
          <a:p>
            <a:pPr marL="571500" indent="-571500" algn="l">
              <a:buFont typeface="Arial" panose="020B0604020202020204" pitchFamily="34" charset="0"/>
              <a:buChar char="•"/>
            </a:pPr>
            <a:r>
              <a:rPr lang="en-CA">
                <a:solidFill>
                  <a:schemeClr val="tx1"/>
                </a:solidFill>
              </a:rPr>
              <a:t>First week: travelling through kyoto, nara, osaka, hiroshima &amp; takayama</a:t>
            </a:r>
            <a:endParaRPr lang="en-CA">
              <a:solidFill>
                <a:schemeClr val="tx1"/>
              </a:solidFill>
              <a:cs typeface="Calibri"/>
            </a:endParaRPr>
          </a:p>
          <a:p>
            <a:pPr algn="l"/>
            <a:endParaRPr lang="en-CA">
              <a:solidFill>
                <a:schemeClr val="tx1"/>
              </a:solidFill>
              <a:cs typeface="Calibri"/>
            </a:endParaRPr>
          </a:p>
          <a:p>
            <a:pPr marL="571500" indent="-571500" algn="l">
              <a:buFont typeface="Arial" panose="020B0604020202020204" pitchFamily="34" charset="0"/>
              <a:buChar char="•"/>
            </a:pPr>
            <a:r>
              <a:rPr lang="en-CA">
                <a:solidFill>
                  <a:schemeClr val="tx1"/>
                </a:solidFill>
              </a:rPr>
              <a:t>Exposure to japanese culture through visiting historic and cultural capitals of japan, buddhist temples, shinto shrines, japanese amusement parks, peace memorial park and atomic museum, staying in a traditional japanese ryokan (B&amp;B)</a:t>
            </a:r>
            <a:endParaRPr lang="en-CA">
              <a:solidFill>
                <a:schemeClr val="tx1"/>
              </a:solidFill>
              <a:cs typeface="Calibri"/>
            </a:endParaRPr>
          </a:p>
          <a:p>
            <a:pPr marL="571500" indent="-571500" algn="l">
              <a:buFont typeface="Arial" panose="020B0604020202020204" pitchFamily="34" charset="0"/>
              <a:buChar char="•"/>
            </a:pPr>
            <a:endParaRPr lang="en-CA">
              <a:solidFill>
                <a:schemeClr val="tx1"/>
              </a:solidFill>
              <a:cs typeface="Calibri"/>
            </a:endParaRPr>
          </a:p>
          <a:p>
            <a:pPr marL="571500" indent="-571500" algn="l">
              <a:buFont typeface="Arial" panose="020B0604020202020204" pitchFamily="34" charset="0"/>
              <a:buChar char="•"/>
            </a:pPr>
            <a:r>
              <a:rPr lang="en-CA">
                <a:solidFill>
                  <a:schemeClr val="tx1"/>
                </a:solidFill>
              </a:rPr>
              <a:t>Act as ambassadors for canada and north vancouver</a:t>
            </a:r>
            <a:endParaRPr lang="en-CA" sz="3900">
              <a:solidFill>
                <a:schemeClr val="tx1"/>
              </a:solidFill>
            </a:endParaRPr>
          </a:p>
        </p:txBody>
      </p:sp>
    </p:spTree>
    <p:extLst>
      <p:ext uri="{BB962C8B-B14F-4D97-AF65-F5344CB8AC3E}">
        <p14:creationId xmlns:p14="http://schemas.microsoft.com/office/powerpoint/2010/main" val="384266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838200" y="173902"/>
            <a:ext cx="10515600" cy="1077850"/>
          </a:xfrm>
          <a:prstGeom prst="rect">
            <a:avLst/>
          </a:prstGeom>
          <a:solidFill>
            <a:srgbClr val="F2F2F2">
              <a:alpha val="54902"/>
            </a:srgbClr>
          </a:solidFill>
        </p:spPr>
        <p:txBody>
          <a:bodyPr vert="horz" lIns="91440" tIns="45720" rIns="91440" bIns="45720" rtlCol="0" anchor="t">
            <a:normAutofit/>
          </a:bodyPr>
          <a:lstStyle>
            <a:lvl1pPr algn="r" defTabSz="914400" rtl="0" eaLnBrk="1" latinLnBrk="0" hangingPunct="1">
              <a:lnSpc>
                <a:spcPct val="90000"/>
              </a:lnSpc>
              <a:spcBef>
                <a:spcPct val="0"/>
              </a:spcBef>
              <a:buNone/>
              <a:defRPr sz="5400" b="1" i="0" kern="1200" cap="small" baseline="0">
                <a:solidFill>
                  <a:srgbClr val="9E191E"/>
                </a:solidFill>
                <a:latin typeface="Calibri" panose="020F0502020204030204" pitchFamily="34" charset="0"/>
                <a:ea typeface="+mj-ea"/>
                <a:cs typeface="+mj-cs"/>
              </a:defRPr>
            </a:lvl1pPr>
          </a:lstStyle>
          <a:p>
            <a:pPr algn="ctr"/>
            <a:r>
              <a:rPr lang="en-CA">
                <a:solidFill>
                  <a:schemeClr val="tx1"/>
                </a:solidFill>
              </a:rPr>
              <a:t>Program Overview Continued</a:t>
            </a:r>
          </a:p>
        </p:txBody>
      </p:sp>
      <p:grpSp>
        <p:nvGrpSpPr>
          <p:cNvPr id="3" name="Group 2"/>
          <p:cNvGrpSpPr/>
          <p:nvPr/>
        </p:nvGrpSpPr>
        <p:grpSpPr>
          <a:xfrm>
            <a:off x="6573468" y="1301755"/>
            <a:ext cx="5618532" cy="5338741"/>
            <a:chOff x="6573469" y="971980"/>
            <a:chExt cx="5618532" cy="5338741"/>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5999" t="10060" r="19434" b="3145"/>
            <a:stretch/>
          </p:blipFill>
          <p:spPr>
            <a:xfrm>
              <a:off x="6573469" y="971980"/>
              <a:ext cx="5618532" cy="5016444"/>
            </a:xfrm>
            <a:prstGeom prst="rect">
              <a:avLst/>
            </a:prstGeom>
          </p:spPr>
        </p:pic>
        <p:sp>
          <p:nvSpPr>
            <p:cNvPr id="10" name="TextBox 9"/>
            <p:cNvSpPr txBox="1"/>
            <p:nvPr/>
          </p:nvSpPr>
          <p:spPr>
            <a:xfrm>
              <a:off x="11539256" y="5941389"/>
              <a:ext cx="652743" cy="369332"/>
            </a:xfrm>
            <a:prstGeom prst="rect">
              <a:avLst/>
            </a:prstGeom>
            <a:noFill/>
          </p:spPr>
          <p:txBody>
            <a:bodyPr wrap="none" rtlCol="0">
              <a:spAutoFit/>
            </a:bodyPr>
            <a:lstStyle/>
            <a:p>
              <a:r>
                <a:rPr lang="en-CA"/>
                <a:t>2023</a:t>
              </a:r>
            </a:p>
          </p:txBody>
        </p:sp>
      </p:grpSp>
      <p:sp>
        <p:nvSpPr>
          <p:cNvPr id="9" name="Text Placeholder 4"/>
          <p:cNvSpPr txBox="1">
            <a:spLocks/>
          </p:cNvSpPr>
          <p:nvPr/>
        </p:nvSpPr>
        <p:spPr>
          <a:xfrm>
            <a:off x="0" y="1260716"/>
            <a:ext cx="6633883" cy="5379780"/>
          </a:xfrm>
          <a:prstGeom prst="rect">
            <a:avLst/>
          </a:prstGeom>
          <a:solidFill>
            <a:srgbClr val="F2F2F2">
              <a:alpha val="80000"/>
            </a:srgbClr>
          </a:solidFill>
        </p:spPr>
        <p:txBody>
          <a:bodyPr vert="horz" lIns="91440" tIns="45720" rIns="91440" bIns="45720" rtlCol="0" anchor="ctr">
            <a:normAutofit fontScale="77500" lnSpcReduction="20000"/>
          </a:bodyPr>
          <a:lstStyle>
            <a:lvl1pPr marL="0" indent="0" algn="r" defTabSz="914400" rtl="0" eaLnBrk="1" latinLnBrk="0" hangingPunct="1">
              <a:lnSpc>
                <a:spcPct val="90000"/>
              </a:lnSpc>
              <a:spcBef>
                <a:spcPts val="1000"/>
              </a:spcBef>
              <a:buFont typeface="Arial" panose="020B0604020202020204" pitchFamily="34" charset="0"/>
              <a:buNone/>
              <a:defRPr sz="2800" kern="1200" cap="small" baseline="0">
                <a:solidFill>
                  <a:srgbClr val="B3293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CA" sz="3900">
                <a:solidFill>
                  <a:schemeClr val="tx1"/>
                </a:solidFill>
              </a:rPr>
              <a:t>Second Week: Spent visiting Inage, our sister school in Chiba, Japan (near Tokyo)</a:t>
            </a:r>
            <a:endParaRPr lang="en-US" sz="1000">
              <a:solidFill>
                <a:schemeClr val="tx1"/>
              </a:solidFill>
            </a:endParaRPr>
          </a:p>
          <a:p>
            <a:pPr marL="571500" indent="-571500" algn="l">
              <a:buFont typeface="Arial" panose="020B0604020202020204" pitchFamily="34" charset="0"/>
              <a:buChar char="•"/>
            </a:pPr>
            <a:r>
              <a:rPr lang="en-CA" sz="3900">
                <a:solidFill>
                  <a:schemeClr val="tx1"/>
                </a:solidFill>
              </a:rPr>
              <a:t>Cultural immersion: students stay (in pairs) with Japanese families, attend Japanese high school classes, explore Japanese hobbies like Kendo, Judo, Calligraphy &amp; flower arrangement, visit Tokyo </a:t>
            </a:r>
          </a:p>
          <a:p>
            <a:pPr algn="l"/>
            <a:endParaRPr lang="en-CA" sz="1000">
              <a:solidFill>
                <a:schemeClr val="tx1"/>
              </a:solidFill>
            </a:endParaRPr>
          </a:p>
          <a:p>
            <a:pPr marL="571500" indent="-571500" algn="l">
              <a:buFont typeface="Arial" panose="020B0604020202020204" pitchFamily="34" charset="0"/>
              <a:buChar char="•"/>
            </a:pPr>
            <a:r>
              <a:rPr lang="en-CA" sz="3900">
                <a:solidFill>
                  <a:schemeClr val="tx1"/>
                </a:solidFill>
              </a:rPr>
              <a:t>Culminating the students’ role as ambassadors for North Vancouver, students will meet with the mayor of Chiba on behalf of the Mayor of the City of North Vancouver </a:t>
            </a:r>
            <a:br>
              <a:rPr lang="en-CA">
                <a:solidFill>
                  <a:schemeClr val="tx1"/>
                </a:solidFill>
              </a:rPr>
            </a:br>
            <a:endParaRPr lang="en-CA">
              <a:solidFill>
                <a:schemeClr val="tx1"/>
              </a:solidFill>
            </a:endParaRPr>
          </a:p>
        </p:txBody>
      </p:sp>
    </p:spTree>
    <p:extLst>
      <p:ext uri="{BB962C8B-B14F-4D97-AF65-F5344CB8AC3E}">
        <p14:creationId xmlns:p14="http://schemas.microsoft.com/office/powerpoint/2010/main" val="402340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838200" y="173902"/>
            <a:ext cx="10515600" cy="1077850"/>
          </a:xfrm>
          <a:prstGeom prst="rect">
            <a:avLst/>
          </a:prstGeom>
          <a:solidFill>
            <a:srgbClr val="F2F2F2">
              <a:alpha val="54902"/>
            </a:srgbClr>
          </a:solidFill>
        </p:spPr>
        <p:txBody>
          <a:bodyPr vert="horz" lIns="91440" tIns="45720" rIns="91440" bIns="45720" rtlCol="0" anchor="t">
            <a:normAutofit/>
          </a:bodyPr>
          <a:lstStyle>
            <a:lvl1pPr algn="r" defTabSz="914400" rtl="0" eaLnBrk="1" latinLnBrk="0" hangingPunct="1">
              <a:lnSpc>
                <a:spcPct val="90000"/>
              </a:lnSpc>
              <a:spcBef>
                <a:spcPct val="0"/>
              </a:spcBef>
              <a:buNone/>
              <a:defRPr sz="5400" b="1" i="0" kern="1200" cap="small" baseline="0">
                <a:solidFill>
                  <a:srgbClr val="9E191E"/>
                </a:solidFill>
                <a:latin typeface="Calibri" panose="020F0502020204030204" pitchFamily="34" charset="0"/>
                <a:ea typeface="+mj-ea"/>
                <a:cs typeface="+mj-cs"/>
              </a:defRPr>
            </a:lvl1pPr>
          </a:lstStyle>
          <a:p>
            <a:pPr algn="ctr"/>
            <a:r>
              <a:rPr lang="en-CA">
                <a:solidFill>
                  <a:schemeClr val="tx1"/>
                </a:solidFill>
              </a:rPr>
              <a:t>Dates</a:t>
            </a:r>
          </a:p>
        </p:txBody>
      </p:sp>
      <p:sp>
        <p:nvSpPr>
          <p:cNvPr id="9" name="Text Placeholder 4"/>
          <p:cNvSpPr txBox="1">
            <a:spLocks/>
          </p:cNvSpPr>
          <p:nvPr/>
        </p:nvSpPr>
        <p:spPr>
          <a:xfrm>
            <a:off x="0" y="1251752"/>
            <a:ext cx="12192000" cy="1131385"/>
          </a:xfrm>
          <a:prstGeom prst="rect">
            <a:avLst/>
          </a:prstGeom>
          <a:solidFill>
            <a:srgbClr val="F2F2F2">
              <a:alpha val="80000"/>
            </a:srgbClr>
          </a:solidFill>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cap="small" baseline="0">
                <a:solidFill>
                  <a:srgbClr val="B3293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CA" sz="3900">
                <a:solidFill>
                  <a:schemeClr val="tx1"/>
                </a:solidFill>
              </a:rPr>
              <a:t>Travelling April 8 – 22, 2025 </a:t>
            </a:r>
            <a:endParaRPr lang="en-CA">
              <a:solidFill>
                <a:schemeClr val="tx1"/>
              </a:solidFill>
            </a:endParaRPr>
          </a:p>
        </p:txBody>
      </p:sp>
      <p:grpSp>
        <p:nvGrpSpPr>
          <p:cNvPr id="2" name="Group 1"/>
          <p:cNvGrpSpPr/>
          <p:nvPr/>
        </p:nvGrpSpPr>
        <p:grpSpPr>
          <a:xfrm>
            <a:off x="5000964" y="2383139"/>
            <a:ext cx="7191036" cy="4474861"/>
            <a:chOff x="4992000" y="2294774"/>
            <a:chExt cx="7200000" cy="4474861"/>
          </a:xfrm>
        </p:grpSpPr>
        <p:pic>
          <p:nvPicPr>
            <p:cNvPr id="11" name="Picture 4" descr="https://handsworthjapan2018.files.wordpress.com/2018/04/dmf_129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662"/>
            <a:stretch/>
          </p:blipFill>
          <p:spPr bwMode="auto">
            <a:xfrm>
              <a:off x="4992000" y="2294774"/>
              <a:ext cx="7200000" cy="41287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539257" y="6400303"/>
              <a:ext cx="652743" cy="369332"/>
            </a:xfrm>
            <a:prstGeom prst="rect">
              <a:avLst/>
            </a:prstGeom>
            <a:noFill/>
          </p:spPr>
          <p:txBody>
            <a:bodyPr wrap="none" rtlCol="0">
              <a:spAutoFit/>
            </a:bodyPr>
            <a:lstStyle/>
            <a:p>
              <a:r>
                <a:rPr lang="en-CA"/>
                <a:t>2018</a:t>
              </a:r>
            </a:p>
          </p:txBody>
        </p:sp>
      </p:grpSp>
      <p:sp>
        <p:nvSpPr>
          <p:cNvPr id="13" name="Text Placeholder 4"/>
          <p:cNvSpPr txBox="1">
            <a:spLocks/>
          </p:cNvSpPr>
          <p:nvPr/>
        </p:nvSpPr>
        <p:spPr>
          <a:xfrm>
            <a:off x="4026" y="2381694"/>
            <a:ext cx="4978694" cy="4409757"/>
          </a:xfrm>
          <a:prstGeom prst="rect">
            <a:avLst/>
          </a:prstGeom>
          <a:solidFill>
            <a:srgbClr val="F2F2F2">
              <a:alpha val="80000"/>
            </a:srgbClr>
          </a:solidFill>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cap="small" baseline="0">
                <a:solidFill>
                  <a:srgbClr val="B3293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CA" sz="3900">
                <a:solidFill>
                  <a:schemeClr val="tx1"/>
                </a:solidFill>
              </a:rPr>
              <a:t>One of the few programs in North Vancouver allowed to travel outside of Spring Break</a:t>
            </a:r>
            <a:br>
              <a:rPr lang="en-CA">
                <a:solidFill>
                  <a:schemeClr val="tx1"/>
                </a:solidFill>
              </a:rPr>
            </a:br>
            <a:endParaRPr lang="en-CA">
              <a:solidFill>
                <a:schemeClr val="tx1"/>
              </a:solidFill>
            </a:endParaRPr>
          </a:p>
        </p:txBody>
      </p:sp>
    </p:spTree>
    <p:extLst>
      <p:ext uri="{BB962C8B-B14F-4D97-AF65-F5344CB8AC3E}">
        <p14:creationId xmlns:p14="http://schemas.microsoft.com/office/powerpoint/2010/main" val="145798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787-AA34-F2E0-5F86-CA73EB68C19E}"/>
              </a:ext>
            </a:extLst>
          </p:cNvPr>
          <p:cNvSpPr>
            <a:spLocks noGrp="1"/>
          </p:cNvSpPr>
          <p:nvPr>
            <p:ph type="ctrTitle"/>
          </p:nvPr>
        </p:nvSpPr>
        <p:spPr>
          <a:xfrm>
            <a:off x="1066801" y="225171"/>
            <a:ext cx="10377604" cy="805826"/>
          </a:xfrm>
        </p:spPr>
        <p:txBody>
          <a:bodyPr>
            <a:normAutofit fontScale="90000"/>
          </a:bodyPr>
          <a:lstStyle/>
          <a:p>
            <a:pPr algn="ctr">
              <a:spcBef>
                <a:spcPts val="0"/>
              </a:spcBef>
            </a:pPr>
            <a:r>
              <a:rPr lang="en-US" sz="5400">
                <a:solidFill>
                  <a:srgbClr val="0070C0"/>
                </a:solidFill>
                <a:latin typeface="Calibri"/>
                <a:cs typeface="Calibri"/>
              </a:rPr>
              <a:t>Supporting Students &amp; Families</a:t>
            </a:r>
            <a:endParaRPr lang="en-US">
              <a:solidFill>
                <a:srgbClr val="0070C0"/>
              </a:solidFill>
            </a:endParaRPr>
          </a:p>
        </p:txBody>
      </p:sp>
      <p:sp>
        <p:nvSpPr>
          <p:cNvPr id="3" name="Content Placeholder 2">
            <a:extLst>
              <a:ext uri="{FF2B5EF4-FFF2-40B4-BE49-F238E27FC236}">
                <a16:creationId xmlns:a16="http://schemas.microsoft.com/office/drawing/2014/main" id="{71A8445C-9EC8-434B-4000-B81A28CD65DC}"/>
              </a:ext>
            </a:extLst>
          </p:cNvPr>
          <p:cNvSpPr>
            <a:spLocks noGrp="1"/>
          </p:cNvSpPr>
          <p:nvPr>
            <p:ph type="subTitle" idx="1"/>
          </p:nvPr>
        </p:nvSpPr>
        <p:spPr>
          <a:xfrm>
            <a:off x="427707" y="1508856"/>
            <a:ext cx="11493904" cy="4610986"/>
          </a:xfrm>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8" name="TextBox 7">
            <a:extLst>
              <a:ext uri="{FF2B5EF4-FFF2-40B4-BE49-F238E27FC236}">
                <a16:creationId xmlns:a16="http://schemas.microsoft.com/office/drawing/2014/main" id="{2E4D1BBE-0B48-A88F-0DEE-5989B1E9EC6F}"/>
              </a:ext>
            </a:extLst>
          </p:cNvPr>
          <p:cNvSpPr txBox="1"/>
          <p:nvPr/>
        </p:nvSpPr>
        <p:spPr>
          <a:xfrm>
            <a:off x="375612" y="506877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70C0"/>
                </a:solidFill>
              </a:rPr>
              <a:t>Cary </a:t>
            </a:r>
            <a:r>
              <a:rPr lang="en-US" err="1">
                <a:solidFill>
                  <a:srgbClr val="0070C0"/>
                </a:solidFill>
              </a:rPr>
              <a:t>Hungle</a:t>
            </a:r>
            <a:r>
              <a:rPr lang="en-US">
                <a:solidFill>
                  <a:srgbClr val="0070C0"/>
                </a:solidFill>
              </a:rPr>
              <a:t>, Principal</a:t>
            </a:r>
          </a:p>
          <a:p>
            <a:pPr algn="ctr"/>
            <a:r>
              <a:rPr lang="en-US">
                <a:solidFill>
                  <a:srgbClr val="0070C0"/>
                </a:solidFill>
              </a:rPr>
              <a:t>Grade 12 Administrator</a:t>
            </a:r>
          </a:p>
        </p:txBody>
      </p:sp>
      <p:sp>
        <p:nvSpPr>
          <p:cNvPr id="9" name="TextBox 8">
            <a:extLst>
              <a:ext uri="{FF2B5EF4-FFF2-40B4-BE49-F238E27FC236}">
                <a16:creationId xmlns:a16="http://schemas.microsoft.com/office/drawing/2014/main" id="{A1382384-CC40-14EE-861C-0020023C8544}"/>
              </a:ext>
            </a:extLst>
          </p:cNvPr>
          <p:cNvSpPr txBox="1"/>
          <p:nvPr/>
        </p:nvSpPr>
        <p:spPr>
          <a:xfrm>
            <a:off x="3040716" y="5072262"/>
            <a:ext cx="34437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70C0"/>
                </a:solidFill>
              </a:rPr>
              <a:t>Meghan </a:t>
            </a:r>
            <a:r>
              <a:rPr lang="en-US" sz="2000" b="1" err="1">
                <a:solidFill>
                  <a:srgbClr val="0070C0"/>
                </a:solidFill>
              </a:rPr>
              <a:t>Downie</a:t>
            </a:r>
            <a:r>
              <a:rPr lang="en-US" sz="2000" b="1">
                <a:solidFill>
                  <a:srgbClr val="0070C0"/>
                </a:solidFill>
              </a:rPr>
              <a:t>, VP</a:t>
            </a:r>
          </a:p>
          <a:p>
            <a:pPr algn="ctr"/>
            <a:r>
              <a:rPr lang="en-US" sz="2000" b="1">
                <a:solidFill>
                  <a:srgbClr val="0070C0"/>
                </a:solidFill>
              </a:rPr>
              <a:t>Grade 9 &amp; 11 Admin</a:t>
            </a:r>
          </a:p>
        </p:txBody>
      </p:sp>
      <p:sp>
        <p:nvSpPr>
          <p:cNvPr id="10" name="TextBox 9">
            <a:extLst>
              <a:ext uri="{FF2B5EF4-FFF2-40B4-BE49-F238E27FC236}">
                <a16:creationId xmlns:a16="http://schemas.microsoft.com/office/drawing/2014/main" id="{C37BC044-DCBE-BA37-A83F-3797933BC8AC}"/>
              </a:ext>
            </a:extLst>
          </p:cNvPr>
          <p:cNvSpPr txBox="1"/>
          <p:nvPr/>
        </p:nvSpPr>
        <p:spPr>
          <a:xfrm>
            <a:off x="9210396" y="5050340"/>
            <a:ext cx="24973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rgbClr val="0070C0"/>
                </a:solidFill>
              </a:rPr>
              <a:t>Jagruti</a:t>
            </a:r>
            <a:r>
              <a:rPr lang="en-US">
                <a:solidFill>
                  <a:srgbClr val="0070C0"/>
                </a:solidFill>
              </a:rPr>
              <a:t> Desai, V.P.</a:t>
            </a:r>
          </a:p>
          <a:p>
            <a:pPr algn="ctr"/>
            <a:r>
              <a:rPr lang="en-US">
                <a:solidFill>
                  <a:srgbClr val="0070C0"/>
                </a:solidFill>
              </a:rPr>
              <a:t>Grade 8 &amp; 10 Admin</a:t>
            </a:r>
          </a:p>
        </p:txBody>
      </p:sp>
      <p:sp>
        <p:nvSpPr>
          <p:cNvPr id="12" name="TextBox 11">
            <a:extLst>
              <a:ext uri="{FF2B5EF4-FFF2-40B4-BE49-F238E27FC236}">
                <a16:creationId xmlns:a16="http://schemas.microsoft.com/office/drawing/2014/main" id="{C4E3D8DE-38B4-FCA1-6459-85B49A5520CA}"/>
              </a:ext>
            </a:extLst>
          </p:cNvPr>
          <p:cNvSpPr txBox="1"/>
          <p:nvPr/>
        </p:nvSpPr>
        <p:spPr>
          <a:xfrm>
            <a:off x="6263739" y="5015818"/>
            <a:ext cx="29029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70C0"/>
                </a:solidFill>
              </a:rPr>
              <a:t>Marianne Macario</a:t>
            </a:r>
            <a:endParaRPr lang="en-US" sz="2000">
              <a:solidFill>
                <a:srgbClr val="0070C0"/>
              </a:solidFill>
            </a:endParaRPr>
          </a:p>
          <a:p>
            <a:pPr algn="ctr"/>
            <a:r>
              <a:rPr lang="en-US" sz="2000" b="1">
                <a:solidFill>
                  <a:srgbClr val="0070C0"/>
                </a:solidFill>
              </a:rPr>
              <a:t>Counsellor, Gr. 9</a:t>
            </a:r>
          </a:p>
        </p:txBody>
      </p:sp>
      <p:pic>
        <p:nvPicPr>
          <p:cNvPr id="13" name="Picture 13">
            <a:extLst>
              <a:ext uri="{FF2B5EF4-FFF2-40B4-BE49-F238E27FC236}">
                <a16:creationId xmlns:a16="http://schemas.microsoft.com/office/drawing/2014/main" id="{CC6DFE5D-7334-98B9-E2A6-A77536FDD409}"/>
              </a:ext>
            </a:extLst>
          </p:cNvPr>
          <p:cNvPicPr>
            <a:picLocks noChangeAspect="1"/>
          </p:cNvPicPr>
          <p:nvPr/>
        </p:nvPicPr>
        <p:blipFill>
          <a:blip r:embed="rId2"/>
          <a:stretch>
            <a:fillRect/>
          </a:stretch>
        </p:blipFill>
        <p:spPr>
          <a:xfrm>
            <a:off x="963277" y="2495590"/>
            <a:ext cx="1800791" cy="2315295"/>
          </a:xfrm>
          <a:prstGeom prst="rect">
            <a:avLst/>
          </a:prstGeom>
        </p:spPr>
      </p:pic>
      <p:pic>
        <p:nvPicPr>
          <p:cNvPr id="16" name="Picture 16" descr="A picture containing text, indoor, smiling&#10;&#10;Description automatically generated">
            <a:extLst>
              <a:ext uri="{FF2B5EF4-FFF2-40B4-BE49-F238E27FC236}">
                <a16:creationId xmlns:a16="http://schemas.microsoft.com/office/drawing/2014/main" id="{E93B3CC7-8B81-2FA1-D9AF-77CC480BFDF1}"/>
              </a:ext>
            </a:extLst>
          </p:cNvPr>
          <p:cNvPicPr>
            <a:picLocks noChangeAspect="1"/>
          </p:cNvPicPr>
          <p:nvPr/>
        </p:nvPicPr>
        <p:blipFill>
          <a:blip r:embed="rId3"/>
          <a:stretch>
            <a:fillRect/>
          </a:stretch>
        </p:blipFill>
        <p:spPr>
          <a:xfrm>
            <a:off x="6787137" y="2499491"/>
            <a:ext cx="1835468" cy="2315653"/>
          </a:xfrm>
          <a:prstGeom prst="rect">
            <a:avLst/>
          </a:prstGeom>
        </p:spPr>
      </p:pic>
      <p:pic>
        <p:nvPicPr>
          <p:cNvPr id="15" name="Picture 14" descr="A person with blonde hair wearing a white shirt&#10;&#10;Description automatically generated">
            <a:extLst>
              <a:ext uri="{FF2B5EF4-FFF2-40B4-BE49-F238E27FC236}">
                <a16:creationId xmlns:a16="http://schemas.microsoft.com/office/drawing/2014/main" id="{AD1B3096-B8EE-B9D0-FE30-FB328C9B025D}"/>
              </a:ext>
            </a:extLst>
          </p:cNvPr>
          <p:cNvPicPr>
            <a:picLocks noChangeAspect="1"/>
          </p:cNvPicPr>
          <p:nvPr/>
        </p:nvPicPr>
        <p:blipFill>
          <a:blip r:embed="rId4"/>
          <a:stretch>
            <a:fillRect/>
          </a:stretch>
        </p:blipFill>
        <p:spPr>
          <a:xfrm>
            <a:off x="3949364" y="2491283"/>
            <a:ext cx="1743863" cy="2320270"/>
          </a:xfrm>
          <a:prstGeom prst="rect">
            <a:avLst/>
          </a:prstGeom>
        </p:spPr>
      </p:pic>
      <p:pic>
        <p:nvPicPr>
          <p:cNvPr id="17" name="Picture 16" descr="A person with dark hair wearing a black jacket&#10;&#10;Description automatically generated">
            <a:extLst>
              <a:ext uri="{FF2B5EF4-FFF2-40B4-BE49-F238E27FC236}">
                <a16:creationId xmlns:a16="http://schemas.microsoft.com/office/drawing/2014/main" id="{93909D55-294D-FB7A-43BB-F52BDFB0D70B}"/>
              </a:ext>
            </a:extLst>
          </p:cNvPr>
          <p:cNvPicPr>
            <a:picLocks noChangeAspect="1"/>
          </p:cNvPicPr>
          <p:nvPr/>
        </p:nvPicPr>
        <p:blipFill>
          <a:blip r:embed="rId5"/>
          <a:stretch>
            <a:fillRect/>
          </a:stretch>
        </p:blipFill>
        <p:spPr>
          <a:xfrm>
            <a:off x="9634126" y="2537237"/>
            <a:ext cx="1813748" cy="2272712"/>
          </a:xfrm>
          <a:prstGeom prst="rect">
            <a:avLst/>
          </a:prstGeom>
        </p:spPr>
      </p:pic>
    </p:spTree>
    <p:extLst>
      <p:ext uri="{BB962C8B-B14F-4D97-AF65-F5344CB8AC3E}">
        <p14:creationId xmlns:p14="http://schemas.microsoft.com/office/powerpoint/2010/main" val="96372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838200" y="173902"/>
            <a:ext cx="10515600" cy="1077850"/>
          </a:xfrm>
          <a:prstGeom prst="rect">
            <a:avLst/>
          </a:prstGeom>
          <a:solidFill>
            <a:srgbClr val="F2F2F2">
              <a:alpha val="54902"/>
            </a:srgbClr>
          </a:solidFill>
        </p:spPr>
        <p:txBody>
          <a:bodyPr vert="horz" lIns="91440" tIns="45720" rIns="91440" bIns="45720" rtlCol="0" anchor="t">
            <a:normAutofit/>
          </a:bodyPr>
          <a:lstStyle>
            <a:lvl1pPr algn="r" defTabSz="914400" rtl="0" eaLnBrk="1" latinLnBrk="0" hangingPunct="1">
              <a:lnSpc>
                <a:spcPct val="90000"/>
              </a:lnSpc>
              <a:spcBef>
                <a:spcPct val="0"/>
              </a:spcBef>
              <a:buNone/>
              <a:defRPr sz="5400" b="1" i="0" kern="1200" cap="small" baseline="0">
                <a:solidFill>
                  <a:srgbClr val="9E191E"/>
                </a:solidFill>
                <a:latin typeface="Calibri" panose="020F0502020204030204" pitchFamily="34" charset="0"/>
                <a:ea typeface="+mj-ea"/>
                <a:cs typeface="+mj-cs"/>
              </a:defRPr>
            </a:lvl1pPr>
          </a:lstStyle>
          <a:p>
            <a:pPr algn="ctr"/>
            <a:r>
              <a:rPr lang="en-CA">
                <a:solidFill>
                  <a:schemeClr val="tx1"/>
                </a:solidFill>
              </a:rPr>
              <a:t>Estimated Costs</a:t>
            </a:r>
          </a:p>
        </p:txBody>
      </p:sp>
      <p:sp>
        <p:nvSpPr>
          <p:cNvPr id="9" name="Text Placeholder 4"/>
          <p:cNvSpPr txBox="1">
            <a:spLocks/>
          </p:cNvSpPr>
          <p:nvPr/>
        </p:nvSpPr>
        <p:spPr>
          <a:xfrm>
            <a:off x="0" y="1251752"/>
            <a:ext cx="12192000" cy="1131385"/>
          </a:xfrm>
          <a:prstGeom prst="rect">
            <a:avLst/>
          </a:prstGeom>
          <a:solidFill>
            <a:srgbClr val="F2F2F2">
              <a:alpha val="80000"/>
            </a:srgbClr>
          </a:solidFill>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cap="small" baseline="0">
                <a:solidFill>
                  <a:srgbClr val="B3293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CA" sz="3900">
                <a:solidFill>
                  <a:schemeClr val="tx1"/>
                </a:solidFill>
              </a:rPr>
              <a:t>2024 $7800 per student (may vary with travel costs) </a:t>
            </a:r>
            <a:endParaRPr lang="en-CA">
              <a:solidFill>
                <a:schemeClr val="tx1"/>
              </a:solidFill>
            </a:endParaRPr>
          </a:p>
        </p:txBody>
      </p:sp>
      <p:grpSp>
        <p:nvGrpSpPr>
          <p:cNvPr id="4" name="Group 3"/>
          <p:cNvGrpSpPr/>
          <p:nvPr/>
        </p:nvGrpSpPr>
        <p:grpSpPr>
          <a:xfrm>
            <a:off x="5209673" y="2383137"/>
            <a:ext cx="7018423" cy="4335779"/>
            <a:chOff x="5207266" y="2100981"/>
            <a:chExt cx="7018423" cy="4335779"/>
          </a:xfrm>
        </p:grpSpPr>
        <p:pic>
          <p:nvPicPr>
            <p:cNvPr id="10" name="Picture 2" descr="https://handsworthjapan2019.files.wordpress.com/2019/04/dmf_08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30" t="17017" r="7067" b="5757"/>
            <a:stretch/>
          </p:blipFill>
          <p:spPr bwMode="auto">
            <a:xfrm>
              <a:off x="5207266" y="2100981"/>
              <a:ext cx="6984733" cy="39629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572946" y="6067428"/>
              <a:ext cx="652743" cy="369332"/>
            </a:xfrm>
            <a:prstGeom prst="rect">
              <a:avLst/>
            </a:prstGeom>
            <a:noFill/>
          </p:spPr>
          <p:txBody>
            <a:bodyPr wrap="none" rtlCol="0">
              <a:spAutoFit/>
            </a:bodyPr>
            <a:lstStyle/>
            <a:p>
              <a:r>
                <a:rPr lang="en-CA"/>
                <a:t>2019</a:t>
              </a:r>
            </a:p>
          </p:txBody>
        </p:sp>
      </p:grpSp>
      <p:sp>
        <p:nvSpPr>
          <p:cNvPr id="13" name="Text Placeholder 4"/>
          <p:cNvSpPr txBox="1">
            <a:spLocks/>
          </p:cNvSpPr>
          <p:nvPr/>
        </p:nvSpPr>
        <p:spPr>
          <a:xfrm>
            <a:off x="-33688" y="2383137"/>
            <a:ext cx="5279456" cy="4409757"/>
          </a:xfrm>
          <a:prstGeom prst="rect">
            <a:avLst/>
          </a:prstGeom>
          <a:solidFill>
            <a:srgbClr val="F2F2F2">
              <a:alpha val="80000"/>
            </a:srgbClr>
          </a:solidFill>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cap="small" baseline="0">
                <a:solidFill>
                  <a:srgbClr val="B3293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CA" sz="3900">
                <a:solidFill>
                  <a:schemeClr val="tx1"/>
                </a:solidFill>
              </a:rPr>
              <a:t>Includes: flights, hotels, premium travel insurance, ground transportation, entrance fees, some meals </a:t>
            </a:r>
            <a:br>
              <a:rPr lang="en-CA">
                <a:solidFill>
                  <a:schemeClr val="tx1"/>
                </a:solidFill>
              </a:rPr>
            </a:br>
            <a:endParaRPr lang="en-CA">
              <a:solidFill>
                <a:schemeClr val="tx1"/>
              </a:solidFill>
            </a:endParaRPr>
          </a:p>
        </p:txBody>
      </p:sp>
    </p:spTree>
    <p:extLst>
      <p:ext uri="{BB962C8B-B14F-4D97-AF65-F5344CB8AC3E}">
        <p14:creationId xmlns:p14="http://schemas.microsoft.com/office/powerpoint/2010/main" val="163833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838200" y="173902"/>
            <a:ext cx="10515600" cy="1077850"/>
          </a:xfrm>
          <a:prstGeom prst="rect">
            <a:avLst/>
          </a:prstGeom>
          <a:solidFill>
            <a:srgbClr val="F2F2F2">
              <a:alpha val="54902"/>
            </a:srgbClr>
          </a:solidFill>
        </p:spPr>
        <p:txBody>
          <a:bodyPr vert="horz" lIns="91440" tIns="45720" rIns="91440" bIns="45720" rtlCol="0" anchor="t">
            <a:normAutofit/>
          </a:bodyPr>
          <a:lstStyle>
            <a:lvl1pPr algn="r" defTabSz="914400" rtl="0" eaLnBrk="1" latinLnBrk="0" hangingPunct="1">
              <a:lnSpc>
                <a:spcPct val="90000"/>
              </a:lnSpc>
              <a:spcBef>
                <a:spcPct val="0"/>
              </a:spcBef>
              <a:buNone/>
              <a:defRPr sz="5400" b="1" i="0" kern="1200" cap="small" baseline="0">
                <a:solidFill>
                  <a:srgbClr val="9E191E"/>
                </a:solidFill>
                <a:latin typeface="Calibri" panose="020F0502020204030204" pitchFamily="34" charset="0"/>
                <a:ea typeface="+mj-ea"/>
                <a:cs typeface="+mj-cs"/>
              </a:defRPr>
            </a:lvl1pPr>
          </a:lstStyle>
          <a:p>
            <a:pPr algn="ctr"/>
            <a:r>
              <a:rPr lang="en-CA">
                <a:solidFill>
                  <a:schemeClr val="tx1"/>
                </a:solidFill>
              </a:rPr>
              <a:t>For More Information</a:t>
            </a:r>
          </a:p>
        </p:txBody>
      </p:sp>
      <p:sp>
        <p:nvSpPr>
          <p:cNvPr id="9" name="Text Placeholder 4"/>
          <p:cNvSpPr txBox="1">
            <a:spLocks/>
          </p:cNvSpPr>
          <p:nvPr/>
        </p:nvSpPr>
        <p:spPr>
          <a:xfrm>
            <a:off x="0" y="1251752"/>
            <a:ext cx="12192000" cy="663675"/>
          </a:xfrm>
          <a:prstGeom prst="rect">
            <a:avLst/>
          </a:prstGeom>
          <a:solidFill>
            <a:srgbClr val="F2F2F2">
              <a:alpha val="80000"/>
            </a:srgbClr>
          </a:solidFill>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cap="small" baseline="0">
                <a:solidFill>
                  <a:srgbClr val="B3293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CA" sz="3200">
                <a:solidFill>
                  <a:schemeClr val="tx1"/>
                </a:solidFill>
              </a:rPr>
              <a:t>Visit the Japan Exchange Page of the Handsworth Website</a:t>
            </a:r>
          </a:p>
        </p:txBody>
      </p:sp>
      <p:grpSp>
        <p:nvGrpSpPr>
          <p:cNvPr id="4" name="Group 3"/>
          <p:cNvGrpSpPr/>
          <p:nvPr/>
        </p:nvGrpSpPr>
        <p:grpSpPr>
          <a:xfrm>
            <a:off x="5952565" y="2160591"/>
            <a:ext cx="5803541" cy="4697409"/>
            <a:chOff x="6388459" y="2160591"/>
            <a:chExt cx="5803541" cy="4697409"/>
          </a:xfrm>
        </p:grpSpPr>
        <p:sp>
          <p:nvSpPr>
            <p:cNvPr id="12" name="TextBox 11"/>
            <p:cNvSpPr txBox="1"/>
            <p:nvPr/>
          </p:nvSpPr>
          <p:spPr>
            <a:xfrm>
              <a:off x="11539257" y="6488668"/>
              <a:ext cx="652743" cy="369332"/>
            </a:xfrm>
            <a:prstGeom prst="rect">
              <a:avLst/>
            </a:prstGeom>
            <a:noFill/>
          </p:spPr>
          <p:txBody>
            <a:bodyPr wrap="none" rtlCol="0">
              <a:spAutoFit/>
            </a:bodyPr>
            <a:lstStyle/>
            <a:p>
              <a:r>
                <a:rPr lang="en-CA"/>
                <a:t>2023</a:t>
              </a:r>
            </a:p>
          </p:txBody>
        </p:sp>
        <p:pic>
          <p:nvPicPr>
            <p:cNvPr id="10"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6388459" y="2160591"/>
              <a:ext cx="5803541" cy="4351338"/>
            </a:xfrm>
            <a:prstGeom prst="rect">
              <a:avLst/>
            </a:prstGeom>
          </p:spPr>
        </p:pic>
      </p:grpSp>
      <p:pic>
        <p:nvPicPr>
          <p:cNvPr id="3" name="Picture 2"/>
          <p:cNvPicPr>
            <a:picLocks noChangeAspect="1"/>
          </p:cNvPicPr>
          <p:nvPr/>
        </p:nvPicPr>
        <p:blipFill rotWithShape="1">
          <a:blip r:embed="rId3"/>
          <a:srcRect l="7448" t="7466" r="6760" b="7155"/>
          <a:stretch/>
        </p:blipFill>
        <p:spPr>
          <a:xfrm>
            <a:off x="1113322" y="2343830"/>
            <a:ext cx="4004110" cy="3984859"/>
          </a:xfrm>
          <a:prstGeom prst="rect">
            <a:avLst/>
          </a:prstGeom>
        </p:spPr>
      </p:pic>
    </p:spTree>
    <p:extLst>
      <p:ext uri="{BB962C8B-B14F-4D97-AF65-F5344CB8AC3E}">
        <p14:creationId xmlns:p14="http://schemas.microsoft.com/office/powerpoint/2010/main" val="367634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219432" y="232986"/>
            <a:ext cx="11753135" cy="1447864"/>
          </a:xfrm>
          <a:prstGeom prst="rect">
            <a:avLst/>
          </a:prstGeom>
          <a:solidFill>
            <a:srgbClr val="F2F2F2">
              <a:alpha val="54902"/>
            </a:srgbClr>
          </a:solidFill>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5400" b="1" i="0" kern="1200" cap="small" baseline="0">
                <a:solidFill>
                  <a:srgbClr val="9E191E"/>
                </a:solidFill>
                <a:latin typeface="Calibri" panose="020F0502020204030204" pitchFamily="34" charset="0"/>
                <a:ea typeface="+mj-ea"/>
                <a:cs typeface="+mj-cs"/>
              </a:defRPr>
            </a:lvl1pPr>
          </a:lstStyle>
          <a:p>
            <a:pPr algn="ctr"/>
            <a:r>
              <a:rPr lang="en-CA" sz="5800">
                <a:solidFill>
                  <a:schemeClr val="tx1"/>
                </a:solidFill>
              </a:rPr>
              <a:t>Questions?</a:t>
            </a:r>
          </a:p>
          <a:p>
            <a:pPr algn="ctr"/>
            <a:r>
              <a:rPr lang="en-CA" sz="4200" b="0">
                <a:solidFill>
                  <a:schemeClr val="tx1"/>
                </a:solidFill>
                <a:latin typeface="Calibri"/>
                <a:cs typeface="Calibri"/>
              </a:rPr>
              <a:t>Contact Mr. Forsyth: mforsyth@sd44.ca</a:t>
            </a:r>
          </a:p>
        </p:txBody>
      </p:sp>
      <p:sp>
        <p:nvSpPr>
          <p:cNvPr id="9" name="Text Placeholder 4"/>
          <p:cNvSpPr txBox="1">
            <a:spLocks/>
          </p:cNvSpPr>
          <p:nvPr/>
        </p:nvSpPr>
        <p:spPr>
          <a:xfrm>
            <a:off x="4374776" y="5307106"/>
            <a:ext cx="7602071" cy="1255059"/>
          </a:xfrm>
          <a:prstGeom prst="rect">
            <a:avLst/>
          </a:prstGeom>
          <a:no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cap="small" baseline="0">
                <a:solidFill>
                  <a:srgbClr val="B3293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3200">
                <a:solidFill>
                  <a:schemeClr val="tx1"/>
                </a:solidFill>
              </a:rPr>
              <a:t>Follow this Year’s Grade 9s in April </a:t>
            </a:r>
          </a:p>
          <a:p>
            <a:r>
              <a:rPr lang="en-CA" sz="3200">
                <a:solidFill>
                  <a:schemeClr val="tx1"/>
                </a:solidFill>
              </a:rPr>
              <a:t>@Handsworthjapan2024.wordpress.com</a:t>
            </a:r>
            <a:endParaRPr lang="en-CA" sz="3200">
              <a:solidFill>
                <a:schemeClr val="tx1"/>
              </a:solidFill>
              <a:cs typeface="Calibri"/>
            </a:endParaRPr>
          </a:p>
        </p:txBody>
      </p:sp>
      <p:pic>
        <p:nvPicPr>
          <p:cNvPr id="2" name="Picture 1"/>
          <p:cNvPicPr>
            <a:picLocks noChangeAspect="1"/>
          </p:cNvPicPr>
          <p:nvPr/>
        </p:nvPicPr>
        <p:blipFill rotWithShape="1">
          <a:blip r:embed="rId2"/>
          <a:srcRect l="8797" t="8483" r="8589" b="8483"/>
          <a:stretch/>
        </p:blipFill>
        <p:spPr>
          <a:xfrm>
            <a:off x="406592" y="3303493"/>
            <a:ext cx="3245224" cy="3263154"/>
          </a:xfrm>
          <a:prstGeom prst="rect">
            <a:avLst/>
          </a:prstGeom>
        </p:spPr>
      </p:pic>
    </p:spTree>
    <p:extLst>
      <p:ext uri="{BB962C8B-B14F-4D97-AF65-F5344CB8AC3E}">
        <p14:creationId xmlns:p14="http://schemas.microsoft.com/office/powerpoint/2010/main" val="415964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897" y="381270"/>
            <a:ext cx="10233805" cy="593515"/>
          </a:xfrm>
        </p:spPr>
        <p:txBody>
          <a:bodyPr>
            <a:normAutofit fontScale="90000"/>
          </a:bodyPr>
          <a:lstStyle/>
          <a:p>
            <a:pPr algn="ctr"/>
            <a:r>
              <a:rPr lang="en-CA">
                <a:solidFill>
                  <a:srgbClr val="0070C0"/>
                </a:solidFill>
              </a:rPr>
              <a:t>Important Dates &amp; Deadlines</a:t>
            </a:r>
          </a:p>
        </p:txBody>
      </p:sp>
      <p:sp>
        <p:nvSpPr>
          <p:cNvPr id="3" name="Text Placeholder 2"/>
          <p:cNvSpPr>
            <a:spLocks noGrp="1"/>
          </p:cNvSpPr>
          <p:nvPr>
            <p:ph type="body" idx="1"/>
          </p:nvPr>
        </p:nvSpPr>
        <p:spPr>
          <a:xfrm>
            <a:off x="781945" y="1207698"/>
            <a:ext cx="3166305" cy="4729238"/>
          </a:xfr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endParaRPr lang="en-CA">
              <a:solidFill>
                <a:schemeClr val="bg1"/>
              </a:solidFill>
            </a:endParaRPr>
          </a:p>
          <a:p>
            <a:pPr algn="ctr"/>
            <a:endParaRPr lang="en-CA" b="1">
              <a:solidFill>
                <a:schemeClr val="bg1"/>
              </a:solidFill>
            </a:endParaRPr>
          </a:p>
          <a:p>
            <a:pPr algn="ctr"/>
            <a:r>
              <a:rPr lang="en-CA" b="1">
                <a:solidFill>
                  <a:schemeClr val="bg1"/>
                </a:solidFill>
              </a:rPr>
              <a:t>February 6</a:t>
            </a:r>
            <a:endParaRPr lang="en-CA">
              <a:solidFill>
                <a:schemeClr val="bg1"/>
              </a:solidFill>
            </a:endParaRPr>
          </a:p>
          <a:p>
            <a:pPr algn="ctr"/>
            <a:r>
              <a:rPr lang="en-CA" b="1">
                <a:solidFill>
                  <a:schemeClr val="bg1"/>
                </a:solidFill>
              </a:rPr>
              <a:t>@ 8:30 am</a:t>
            </a:r>
          </a:p>
          <a:p>
            <a:pPr algn="ctr"/>
            <a:r>
              <a:rPr lang="en-CA" b="1">
                <a:solidFill>
                  <a:schemeClr val="bg1"/>
                </a:solidFill>
              </a:rPr>
              <a:t>In the Theatre</a:t>
            </a:r>
          </a:p>
          <a:p>
            <a:pPr algn="ctr"/>
            <a:r>
              <a:rPr lang="en-CA">
                <a:solidFill>
                  <a:schemeClr val="bg1"/>
                </a:solidFill>
              </a:rPr>
              <a:t>Course Programming Assembly for all current GRADE 8 students </a:t>
            </a:r>
          </a:p>
          <a:p>
            <a:pPr algn="ctr"/>
            <a:r>
              <a:rPr lang="en-CA" sz="2400" b="1">
                <a:solidFill>
                  <a:srgbClr val="FF0000"/>
                </a:solidFill>
              </a:rPr>
              <a:t>MANDATORY</a:t>
            </a:r>
          </a:p>
        </p:txBody>
      </p:sp>
      <p:sp>
        <p:nvSpPr>
          <p:cNvPr id="17" name="Rectangle 16"/>
          <p:cNvSpPr/>
          <p:nvPr/>
        </p:nvSpPr>
        <p:spPr>
          <a:xfrm>
            <a:off x="4615040" y="1171412"/>
            <a:ext cx="3165209" cy="4729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2000" b="1">
                <a:solidFill>
                  <a:schemeClr val="bg1"/>
                </a:solidFill>
              </a:rPr>
              <a:t>February 14 – 29</a:t>
            </a:r>
          </a:p>
          <a:p>
            <a:pPr algn="ctr"/>
            <a:endParaRPr lang="en-CA" sz="2000" b="1">
              <a:solidFill>
                <a:schemeClr val="bg1"/>
              </a:solidFill>
            </a:endParaRPr>
          </a:p>
          <a:p>
            <a:pPr algn="ctr"/>
            <a:r>
              <a:rPr lang="en-CA"/>
              <a:t>Student Course Request Entry @ Home using MYED Student Portal</a:t>
            </a:r>
          </a:p>
        </p:txBody>
      </p:sp>
      <p:sp>
        <p:nvSpPr>
          <p:cNvPr id="18" name="Rectangle 17"/>
          <p:cNvSpPr/>
          <p:nvPr/>
        </p:nvSpPr>
        <p:spPr>
          <a:xfrm>
            <a:off x="8447041" y="1207698"/>
            <a:ext cx="3149918" cy="4729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2000" b="1"/>
              <a:t>March 1</a:t>
            </a:r>
            <a:endParaRPr lang="en-CA" sz="2000" b="1" baseline="30000"/>
          </a:p>
          <a:p>
            <a:pPr algn="ctr"/>
            <a:endParaRPr lang="en-CA" sz="2000" b="1"/>
          </a:p>
          <a:p>
            <a:pPr algn="ctr"/>
            <a:r>
              <a:rPr lang="en-CA"/>
              <a:t>Completed &amp; Signed Course Request Form</a:t>
            </a:r>
          </a:p>
          <a:p>
            <a:pPr algn="ctr"/>
            <a:endParaRPr lang="en-CA"/>
          </a:p>
          <a:p>
            <a:pPr algn="ctr"/>
            <a:r>
              <a:rPr lang="en-CA"/>
              <a:t>Handed in at main office.</a:t>
            </a:r>
          </a:p>
        </p:txBody>
      </p:sp>
    </p:spTree>
    <p:extLst>
      <p:ext uri="{BB962C8B-B14F-4D97-AF65-F5344CB8AC3E}">
        <p14:creationId xmlns:p14="http://schemas.microsoft.com/office/powerpoint/2010/main" val="300651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AC41-45CD-2F7F-66D3-98908B7AB387}"/>
              </a:ext>
            </a:extLst>
          </p:cNvPr>
          <p:cNvSpPr>
            <a:spLocks noGrp="1"/>
          </p:cNvSpPr>
          <p:nvPr>
            <p:ph type="title"/>
          </p:nvPr>
        </p:nvSpPr>
        <p:spPr>
          <a:xfrm>
            <a:off x="685801" y="308641"/>
            <a:ext cx="11506755" cy="695274"/>
          </a:xfrm>
        </p:spPr>
        <p:txBody>
          <a:bodyPr>
            <a:normAutofit fontScale="90000"/>
          </a:bodyPr>
          <a:lstStyle/>
          <a:p>
            <a:pPr algn="ctr"/>
            <a:r>
              <a:rPr lang="en-US">
                <a:solidFill>
                  <a:srgbClr val="0070C0"/>
                </a:solidFill>
              </a:rPr>
              <a:t>How can Parents Support?</a:t>
            </a:r>
          </a:p>
        </p:txBody>
      </p:sp>
      <p:sp>
        <p:nvSpPr>
          <p:cNvPr id="3" name="Content Placeholder 2">
            <a:extLst>
              <a:ext uri="{FF2B5EF4-FFF2-40B4-BE49-F238E27FC236}">
                <a16:creationId xmlns:a16="http://schemas.microsoft.com/office/drawing/2014/main" id="{610F7739-55D9-5C9D-925A-8B0380AADE65}"/>
              </a:ext>
            </a:extLst>
          </p:cNvPr>
          <p:cNvSpPr>
            <a:spLocks noGrp="1"/>
          </p:cNvSpPr>
          <p:nvPr>
            <p:ph type="body" idx="1"/>
          </p:nvPr>
        </p:nvSpPr>
        <p:spPr>
          <a:xfrm>
            <a:off x="526027" y="1009993"/>
            <a:ext cx="11038517" cy="5935752"/>
          </a:xfrm>
        </p:spPr>
        <p:txBody>
          <a:bodyPr vert="horz" lIns="91440" tIns="45720" rIns="91440" bIns="45720" rtlCol="0" anchor="t">
            <a:normAutofit fontScale="70000" lnSpcReduction="20000"/>
          </a:bodyPr>
          <a:lstStyle/>
          <a:p>
            <a:r>
              <a:rPr lang="en-US" b="1">
                <a:solidFill>
                  <a:srgbClr val="FF0000"/>
                </a:solidFill>
              </a:rPr>
              <a:t>Keep lines of communication open</a:t>
            </a:r>
            <a:r>
              <a:rPr lang="en-US"/>
              <a:t> – they need to feel like they are being heard</a:t>
            </a:r>
          </a:p>
          <a:p>
            <a:pPr lvl="1"/>
            <a:r>
              <a:rPr lang="en-US">
                <a:solidFill>
                  <a:srgbClr val="000000"/>
                </a:solidFill>
              </a:rPr>
              <a:t>	Validate their perspective: “I can see why you feel that way”, “If that were me, I would probably feel…too”</a:t>
            </a:r>
          </a:p>
          <a:p>
            <a:pPr lvl="1"/>
            <a:r>
              <a:rPr lang="en-US">
                <a:solidFill>
                  <a:srgbClr val="000000"/>
                </a:solidFill>
              </a:rPr>
              <a:t>	Ask for their backstory “Can you tell me why you are feeling this way?” “Can you tell me why you did it that way?”</a:t>
            </a:r>
            <a:endParaRPr lang="en-US"/>
          </a:p>
          <a:p>
            <a:r>
              <a:rPr lang="en-US" b="1">
                <a:solidFill>
                  <a:srgbClr val="FF0000"/>
                </a:solidFill>
              </a:rPr>
              <a:t>Teach and Practice Problem Solving Skills</a:t>
            </a:r>
          </a:p>
          <a:p>
            <a:r>
              <a:rPr lang="en-US"/>
              <a:t>	Brainstorm responses: “What could you do about it?”  Hatch a plan and then circle back: “how did it go?”</a:t>
            </a:r>
          </a:p>
          <a:p>
            <a:r>
              <a:rPr lang="en-US"/>
              <a:t>	Rinse and Repeat</a:t>
            </a:r>
          </a:p>
          <a:p>
            <a:pPr marL="800100" lvl="1" indent="-342900">
              <a:buChar char="•"/>
            </a:pPr>
            <a:r>
              <a:rPr lang="en-US">
                <a:solidFill>
                  <a:srgbClr val="000000"/>
                </a:solidFill>
              </a:rPr>
              <a:t>Supports healthy emotional growth and development, reduces stress, increases resiliency</a:t>
            </a:r>
          </a:p>
          <a:p>
            <a:r>
              <a:rPr lang="en-US" b="1">
                <a:solidFill>
                  <a:srgbClr val="FF0000"/>
                </a:solidFill>
              </a:rPr>
              <a:t>Set the Stage for Keeping them Safe </a:t>
            </a:r>
          </a:p>
          <a:p>
            <a:pPr marL="342900" indent="-342900">
              <a:buFont typeface="Arial" panose="020B0604020202020204" pitchFamily="34" charset="0"/>
              <a:buChar char="•"/>
            </a:pPr>
            <a:r>
              <a:rPr lang="en-US">
                <a:solidFill>
                  <a:srgbClr val="000000"/>
                </a:solidFill>
              </a:rPr>
              <a:t>Talk about bullying, dating, vaping, sex, drugs, alcohol, social media, online communication</a:t>
            </a:r>
          </a:p>
          <a:p>
            <a:pPr marL="800100" lvl="1" indent="-342900">
              <a:buFont typeface="Arial" panose="020B0604020202020204" pitchFamily="34" charset="0"/>
              <a:buChar char="•"/>
            </a:pPr>
            <a:r>
              <a:rPr lang="en-US">
                <a:solidFill>
                  <a:srgbClr val="000000"/>
                </a:solidFill>
              </a:rPr>
              <a:t>Talk about the consequences of poor decision making</a:t>
            </a:r>
          </a:p>
          <a:p>
            <a:pPr marL="800100" lvl="1" indent="-342900">
              <a:buFont typeface="Arial" panose="020B0604020202020204" pitchFamily="34" charset="0"/>
              <a:buChar char="•"/>
            </a:pPr>
            <a:r>
              <a:rPr lang="en-US">
                <a:solidFill>
                  <a:srgbClr val="000000"/>
                </a:solidFill>
              </a:rPr>
              <a:t>Remind them of your expectations and that when they do make a poor choice, they can call on you for help.</a:t>
            </a:r>
          </a:p>
          <a:p>
            <a:r>
              <a:rPr lang="en-US" b="1">
                <a:solidFill>
                  <a:srgbClr val="FF0000"/>
                </a:solidFill>
              </a:rPr>
              <a:t>Set out a Plan for regular learning at home – Homework Schedule</a:t>
            </a:r>
          </a:p>
          <a:p>
            <a:pPr marL="800100" lvl="1" indent="-342900">
              <a:buChar char="•"/>
            </a:pPr>
            <a:r>
              <a:rPr lang="en-US">
                <a:solidFill>
                  <a:srgbClr val="000000"/>
                </a:solidFill>
              </a:rPr>
              <a:t>Develops lifelong learning, responsibility, and increases confidence</a:t>
            </a:r>
          </a:p>
          <a:p>
            <a:r>
              <a:rPr lang="en-US" b="1">
                <a:solidFill>
                  <a:srgbClr val="FF0000"/>
                </a:solidFill>
              </a:rPr>
              <a:t>Sleep and Food</a:t>
            </a:r>
          </a:p>
          <a:p>
            <a:pPr marL="800100" lvl="1" indent="-342900">
              <a:buFont typeface="Arial" panose="020B0604020202020204" pitchFamily="34" charset="0"/>
              <a:buChar char="•"/>
            </a:pPr>
            <a:r>
              <a:rPr lang="en-US">
                <a:solidFill>
                  <a:srgbClr val="000000"/>
                </a:solidFill>
              </a:rPr>
              <a:t>Notice disturbances and make plans to support good habits. There is no better way to understand the power of food than making your own. Make an appointment with your doc when needed</a:t>
            </a:r>
          </a:p>
          <a:p>
            <a:r>
              <a:rPr lang="en-US" b="1">
                <a:solidFill>
                  <a:srgbClr val="FF0000"/>
                </a:solidFill>
              </a:rPr>
              <a:t>Responsibility – Choices</a:t>
            </a:r>
          </a:p>
          <a:p>
            <a:pPr marL="800100" lvl="1" indent="-342900">
              <a:buFont typeface="Arial" panose="020B0604020202020204" pitchFamily="34" charset="0"/>
              <a:buChar char="•"/>
            </a:pPr>
            <a:r>
              <a:rPr lang="en-US">
                <a:solidFill>
                  <a:srgbClr val="000000"/>
                </a:solidFill>
              </a:rPr>
              <a:t>Collaborate on a list of what they would like to do to contribute to the household, then ask them to choose 2.  Talk about the successes and work out a plan to  overcome any roadblock.</a:t>
            </a:r>
          </a:p>
          <a:p>
            <a:pPr marL="342900" indent="-342900">
              <a:buFont typeface="Arial" panose="020B0604020202020204" pitchFamily="34" charset="0"/>
              <a:buChar char="•"/>
            </a:pPr>
            <a:endParaRPr lang="en-US">
              <a:solidFill>
                <a:srgbClr val="000000"/>
              </a:solidFill>
            </a:endParaRPr>
          </a:p>
          <a:p>
            <a:pPr marL="800100" lvl="1" indent="-342900">
              <a:buFont typeface="Neue Haas Grotesk Text Pro" panose="020B0504020202020204" pitchFamily="34" charset="0"/>
              <a:buChar char="•"/>
            </a:pPr>
            <a:endParaRPr lang="en-US">
              <a:solidFill>
                <a:srgbClr val="898989"/>
              </a:solidFill>
            </a:endParaRPr>
          </a:p>
          <a:p>
            <a:pPr marL="342900" indent="-342900">
              <a:buChar char="•"/>
            </a:pPr>
            <a:endParaRPr lang="en-US"/>
          </a:p>
          <a:p>
            <a:pPr marL="342900" indent="-342900">
              <a:buChar char="•"/>
            </a:pPr>
            <a:endParaRPr lang="en-US"/>
          </a:p>
          <a:p>
            <a:pPr marL="342900" indent="-342900">
              <a:buChar char="•"/>
            </a:pPr>
            <a:endParaRPr lang="en-US"/>
          </a:p>
          <a:p>
            <a:pPr marL="342900" indent="-342900">
              <a:buChar char="•"/>
            </a:pPr>
            <a:endParaRPr lang="en-US"/>
          </a:p>
          <a:p>
            <a:pPr marL="342900" indent="-342900">
              <a:buChar char="•"/>
            </a:pPr>
            <a:endParaRPr lang="en-US"/>
          </a:p>
          <a:p>
            <a:pPr marL="342900" indent="-342900">
              <a:buChar char="•"/>
            </a:pPr>
            <a:endParaRPr lang="en-US"/>
          </a:p>
          <a:p>
            <a:endParaRPr lang="en-US"/>
          </a:p>
          <a:p>
            <a:pPr marL="342900" indent="-342900">
              <a:buChar char="•"/>
            </a:pPr>
            <a:endParaRPr lang="en-US"/>
          </a:p>
        </p:txBody>
      </p:sp>
    </p:spTree>
    <p:extLst>
      <p:ext uri="{BB962C8B-B14F-4D97-AF65-F5344CB8AC3E}">
        <p14:creationId xmlns:p14="http://schemas.microsoft.com/office/powerpoint/2010/main" val="90808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24000">
              <a:srgbClr val="0070C0"/>
            </a:gs>
            <a:gs pos="10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375698" y="-6162"/>
            <a:ext cx="11356015" cy="6863417"/>
          </a:xfrm>
          <a:prstGeom prst="rect">
            <a:avLst/>
          </a:prstGeom>
          <a:noFill/>
        </p:spPr>
        <p:txBody>
          <a:bodyPr wrap="square" lIns="91440" tIns="45720" rIns="91440" bIns="45720" rtlCol="0" anchor="t">
            <a:spAutoFit/>
          </a:bodyPr>
          <a:lstStyle/>
          <a:p>
            <a:pPr algn="ctr"/>
            <a:r>
              <a:rPr lang="en-CA" sz="3200">
                <a:solidFill>
                  <a:schemeClr val="bg1"/>
                </a:solidFill>
              </a:rPr>
              <a:t>Just Before We Go</a:t>
            </a:r>
          </a:p>
          <a:p>
            <a:pPr algn="ctr"/>
            <a:endParaRPr lang="en-CA" sz="3200"/>
          </a:p>
          <a:p>
            <a:pPr marL="285750" indent="-285750">
              <a:buFont typeface="Arial" panose="020B0604020202020204" pitchFamily="34" charset="0"/>
              <a:buChar char="•"/>
            </a:pPr>
            <a:r>
              <a:rPr lang="en-CA" sz="2000" b="1"/>
              <a:t>Semester 2 begins Thursday, February 1 </a:t>
            </a:r>
            <a:endParaRPr lang="en-CA" sz="2000">
              <a:ea typeface="+mn-lt"/>
              <a:cs typeface="+mn-lt"/>
            </a:endParaRPr>
          </a:p>
          <a:p>
            <a:pPr marL="285750" indent="-285750">
              <a:buFont typeface="Arial" panose="020B0604020202020204" pitchFamily="34" charset="0"/>
              <a:buChar char="•"/>
            </a:pPr>
            <a:r>
              <a:rPr lang="en-CA" sz="2000" b="1">
                <a:ea typeface="+mn-lt"/>
                <a:cs typeface="+mn-lt"/>
              </a:rPr>
              <a:t>Mandatory Homeroom 9:00 a</a:t>
            </a:r>
            <a:r>
              <a:rPr lang="en-CA" sz="2000">
                <a:ea typeface="+mn-lt"/>
                <a:cs typeface="+mn-lt"/>
              </a:rPr>
              <a:t>m on Thursday</a:t>
            </a:r>
            <a:endParaRPr lang="en-CA" sz="2000"/>
          </a:p>
          <a:p>
            <a:pPr marL="1200150" lvl="2" indent="-285750">
              <a:buFont typeface="Wingdings"/>
              <a:buChar char="§"/>
            </a:pPr>
            <a:r>
              <a:rPr lang="en-CA" sz="2000"/>
              <a:t>Students must attend homeroom to get their Semester 2 schedule of classes.  </a:t>
            </a:r>
          </a:p>
          <a:p>
            <a:pPr marL="1200150" lvl="2" indent="-285750">
              <a:buFont typeface="Wingdings"/>
              <a:buChar char="§"/>
            </a:pPr>
            <a:r>
              <a:rPr lang="en-CA" sz="2000"/>
              <a:t>There have been changes!</a:t>
            </a:r>
          </a:p>
          <a:p>
            <a:endParaRPr lang="en-CA" sz="2000"/>
          </a:p>
          <a:p>
            <a:endParaRPr lang="en-CA" sz="2000"/>
          </a:p>
          <a:p>
            <a:pPr marL="285750" indent="-285750">
              <a:buFont typeface="Arial" panose="020B0604020202020204" pitchFamily="34" charset="0"/>
              <a:buChar char="•"/>
            </a:pPr>
            <a:r>
              <a:rPr lang="en-CA" sz="2000"/>
              <a:t>Learning Updates (report cards) with Final Proficiency Grades and Descriptive Feedback for Semester 1 - Posted to Parent Portal on February 6</a:t>
            </a:r>
          </a:p>
          <a:p>
            <a:endParaRPr lang="en-CA" sz="2000"/>
          </a:p>
          <a:p>
            <a:endParaRPr lang="en-CA" sz="2000"/>
          </a:p>
          <a:p>
            <a:pPr marL="285750" indent="-285750">
              <a:buFont typeface="Arial" panose="020B0604020202020204" pitchFamily="34" charset="0"/>
              <a:buChar char="•"/>
            </a:pPr>
            <a:r>
              <a:rPr lang="en-CA" sz="2000"/>
              <a:t>Parents please consider:</a:t>
            </a:r>
          </a:p>
          <a:p>
            <a:pPr marL="1257300" lvl="2" indent="-342900">
              <a:buFont typeface="Wingdings"/>
              <a:buChar char="§"/>
            </a:pPr>
            <a:r>
              <a:rPr lang="en-CA" sz="2000"/>
              <a:t>Review report card comments with your students.  </a:t>
            </a:r>
          </a:p>
          <a:p>
            <a:pPr marL="1257300" lvl="2" indent="-342900">
              <a:buFont typeface="Wingdings"/>
              <a:buChar char="§"/>
            </a:pPr>
            <a:r>
              <a:rPr lang="en-CA" sz="2000"/>
              <a:t>Work together to set goals for success – What are your family rules for success?</a:t>
            </a:r>
          </a:p>
          <a:p>
            <a:pPr marL="1257300" lvl="2" indent="-342900">
              <a:buFont typeface="Wingdings"/>
              <a:buChar char="§"/>
            </a:pPr>
            <a:r>
              <a:rPr lang="en-CA" sz="2000"/>
              <a:t>TUTORIALS are GOLDEN, HOMEWORK is ADDICTIVE, &amp; READING is EVERYTHING!</a:t>
            </a:r>
          </a:p>
          <a:p>
            <a:pPr marL="1257300" lvl="2" indent="-342900">
              <a:buFont typeface="Wingdings"/>
              <a:buChar char="§"/>
            </a:pPr>
            <a:r>
              <a:rPr lang="en-CA" sz="2000"/>
              <a:t>Set schedules for must-do tasks like attending tutorials and communicating with teachers in TEAMS.</a:t>
            </a:r>
          </a:p>
          <a:p>
            <a:endParaRPr lang="en-CA">
              <a:solidFill>
                <a:schemeClr val="bg1"/>
              </a:solidFill>
            </a:endParaRPr>
          </a:p>
          <a:p>
            <a:endParaRPr lang="en-CA">
              <a:solidFill>
                <a:schemeClr val="bg1"/>
              </a:solidFill>
            </a:endParaRPr>
          </a:p>
        </p:txBody>
      </p:sp>
    </p:spTree>
    <p:extLst>
      <p:ext uri="{BB962C8B-B14F-4D97-AF65-F5344CB8AC3E}">
        <p14:creationId xmlns:p14="http://schemas.microsoft.com/office/powerpoint/2010/main" val="72246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BBF5-1D0C-32F3-86F7-226EB8CC3E24}"/>
              </a:ext>
            </a:extLst>
          </p:cNvPr>
          <p:cNvSpPr>
            <a:spLocks noGrp="1"/>
          </p:cNvSpPr>
          <p:nvPr>
            <p:ph type="title"/>
          </p:nvPr>
        </p:nvSpPr>
        <p:spPr>
          <a:xfrm>
            <a:off x="7500222" y="2145723"/>
            <a:ext cx="4491753" cy="1031545"/>
          </a:xfrm>
        </p:spPr>
        <p:txBody>
          <a:bodyPr vert="horz" lIns="64294" tIns="32147" rIns="64294" bIns="32147" rtlCol="0" anchor="b">
            <a:normAutofit/>
          </a:bodyPr>
          <a:lstStyle/>
          <a:p>
            <a:pPr defTabSz="642915"/>
            <a:r>
              <a:rPr lang="en-US" sz="4700">
                <a:solidFill>
                  <a:srgbClr val="0070C0"/>
                </a:solidFill>
              </a:rPr>
              <a:t>Questions?</a:t>
            </a:r>
          </a:p>
        </p:txBody>
      </p:sp>
      <p:sp>
        <p:nvSpPr>
          <p:cNvPr id="31" name="Freeform: Shape 2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524001" y="0"/>
            <a:ext cx="5391038"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5"/>
          </a:p>
        </p:txBody>
      </p:sp>
      <p:pic>
        <p:nvPicPr>
          <p:cNvPr id="32" name="Picture 22" descr="Question marks in a line and one question mark is lit">
            <a:extLst>
              <a:ext uri="{FF2B5EF4-FFF2-40B4-BE49-F238E27FC236}">
                <a16:creationId xmlns:a16="http://schemas.microsoft.com/office/drawing/2014/main" id="{C4F43F5D-1E5C-62C6-1460-9C2212CE65AC}"/>
              </a:ext>
            </a:extLst>
          </p:cNvPr>
          <p:cNvPicPr>
            <a:picLocks noChangeAspect="1"/>
          </p:cNvPicPr>
          <p:nvPr/>
        </p:nvPicPr>
        <p:blipFill rotWithShape="1">
          <a:blip r:embed="rId2"/>
          <a:srcRect l="1642" r="47124" b="-7"/>
          <a:stretch/>
        </p:blipFill>
        <p:spPr>
          <a:xfrm>
            <a:off x="1524001" y="7"/>
            <a:ext cx="5271371" cy="68579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ln>
            <a:solidFill>
              <a:srgbClr val="0070C0"/>
            </a:solidFill>
          </a:ln>
        </p:spPr>
      </p:pic>
      <p:sp>
        <p:nvSpPr>
          <p:cNvPr id="3" name="TextBox 2">
            <a:extLst>
              <a:ext uri="{FF2B5EF4-FFF2-40B4-BE49-F238E27FC236}">
                <a16:creationId xmlns:a16="http://schemas.microsoft.com/office/drawing/2014/main" id="{F73AC5E1-7ADB-27FD-14E7-0C7FCE06E046}"/>
              </a:ext>
            </a:extLst>
          </p:cNvPr>
          <p:cNvSpPr txBox="1"/>
          <p:nvPr/>
        </p:nvSpPr>
        <p:spPr>
          <a:xfrm>
            <a:off x="6667041" y="5297399"/>
            <a:ext cx="4442967" cy="1034418"/>
          </a:xfrm>
          <a:prstGeom prst="rect">
            <a:avLst/>
          </a:prstGeom>
          <a:noFill/>
        </p:spPr>
        <p:txBody>
          <a:bodyPr rot="0" spcFirstLastPara="0" vertOverflow="overflow" horzOverflow="overflow" vert="horz" wrap="square" lIns="64294" tIns="32147" rIns="64294" bIns="32147" numCol="1" spcCol="0" rtlCol="0" fromWordArt="0" anchor="t" anchorCtr="0" forceAA="0" compatLnSpc="1">
            <a:prstTxWarp prst="textNoShape">
              <a:avLst/>
            </a:prstTxWarp>
            <a:spAutoFit/>
          </a:bodyPr>
          <a:lstStyle/>
          <a:p>
            <a:r>
              <a:rPr lang="en-US" sz="2100">
                <a:solidFill>
                  <a:srgbClr val="0070C0"/>
                </a:solidFill>
                <a:cs typeface="Calibri"/>
              </a:rPr>
              <a:t>Please feel free to stay for a few minutes &amp; connect with us and each other</a:t>
            </a:r>
            <a:endParaRPr lang="en-US" sz="2100">
              <a:solidFill>
                <a:srgbClr val="0070C0"/>
              </a:solidFill>
            </a:endParaRPr>
          </a:p>
        </p:txBody>
      </p:sp>
    </p:spTree>
    <p:extLst>
      <p:ext uri="{BB962C8B-B14F-4D97-AF65-F5344CB8AC3E}">
        <p14:creationId xmlns:p14="http://schemas.microsoft.com/office/powerpoint/2010/main" val="190185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DDBF-E39E-8A7E-9854-7C34B1DF4C2C}"/>
              </a:ext>
            </a:extLst>
          </p:cNvPr>
          <p:cNvPicPr>
            <a:picLocks noChangeAspect="1"/>
          </p:cNvPicPr>
          <p:nvPr/>
        </p:nvPicPr>
        <p:blipFill>
          <a:blip r:embed="rId2"/>
          <a:stretch>
            <a:fillRect/>
          </a:stretch>
        </p:blipFill>
        <p:spPr>
          <a:xfrm>
            <a:off x="834380" y="1567255"/>
            <a:ext cx="6201242" cy="4049486"/>
          </a:xfrm>
          <a:prstGeom prst="rect">
            <a:avLst/>
          </a:prstGeom>
        </p:spPr>
      </p:pic>
      <p:pic>
        <p:nvPicPr>
          <p:cNvPr id="11" name="Picture 10">
            <a:extLst>
              <a:ext uri="{FF2B5EF4-FFF2-40B4-BE49-F238E27FC236}">
                <a16:creationId xmlns:a16="http://schemas.microsoft.com/office/drawing/2014/main" id="{8E616C16-84C1-04F2-76B3-C03C05CF12F2}"/>
              </a:ext>
            </a:extLst>
          </p:cNvPr>
          <p:cNvPicPr>
            <a:picLocks noChangeAspect="1"/>
          </p:cNvPicPr>
          <p:nvPr/>
        </p:nvPicPr>
        <p:blipFill>
          <a:blip r:embed="rId3"/>
          <a:stretch>
            <a:fillRect/>
          </a:stretch>
        </p:blipFill>
        <p:spPr>
          <a:xfrm>
            <a:off x="7833952" y="2318370"/>
            <a:ext cx="3523668" cy="4049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097B167-747F-5915-2E86-5F53679C02C0}"/>
              </a:ext>
            </a:extLst>
          </p:cNvPr>
          <p:cNvPicPr>
            <a:picLocks noChangeAspect="1"/>
          </p:cNvPicPr>
          <p:nvPr/>
        </p:nvPicPr>
        <p:blipFill>
          <a:blip r:embed="rId4">
            <a:duotone>
              <a:schemeClr val="accent3">
                <a:shade val="45000"/>
                <a:satMod val="135000"/>
              </a:schemeClr>
              <a:prstClr val="white"/>
            </a:duotone>
          </a:blip>
          <a:stretch>
            <a:fillRect/>
          </a:stretch>
        </p:blipFill>
        <p:spPr>
          <a:xfrm rot="10554575">
            <a:off x="5930943" y="5442290"/>
            <a:ext cx="1079227" cy="752188"/>
          </a:xfrm>
          <a:prstGeom prst="rect">
            <a:avLst/>
          </a:prstGeom>
        </p:spPr>
      </p:pic>
      <p:sp>
        <p:nvSpPr>
          <p:cNvPr id="12" name="TextBox 11">
            <a:extLst>
              <a:ext uri="{FF2B5EF4-FFF2-40B4-BE49-F238E27FC236}">
                <a16:creationId xmlns:a16="http://schemas.microsoft.com/office/drawing/2014/main" id="{D4C7F6FF-192E-6DA9-74A6-79FD9794EE6A}"/>
              </a:ext>
            </a:extLst>
          </p:cNvPr>
          <p:cNvSpPr txBox="1"/>
          <p:nvPr/>
        </p:nvSpPr>
        <p:spPr>
          <a:xfrm>
            <a:off x="7431571" y="1567255"/>
            <a:ext cx="4328429" cy="461665"/>
          </a:xfrm>
          <a:prstGeom prst="rect">
            <a:avLst/>
          </a:prstGeom>
          <a:noFill/>
        </p:spPr>
        <p:txBody>
          <a:bodyPr wrap="none" rtlCol="0">
            <a:spAutoFit/>
          </a:bodyPr>
          <a:lstStyle/>
          <a:p>
            <a:r>
              <a:rPr lang="en-CA" sz="2400" b="1" dirty="0">
                <a:solidFill>
                  <a:schemeClr val="bg1"/>
                </a:solidFill>
              </a:rPr>
              <a:t>Course Programming Guide</a:t>
            </a:r>
          </a:p>
        </p:txBody>
      </p:sp>
      <p:sp>
        <p:nvSpPr>
          <p:cNvPr id="16" name="TextBox 15">
            <a:extLst>
              <a:ext uri="{FF2B5EF4-FFF2-40B4-BE49-F238E27FC236}">
                <a16:creationId xmlns:a16="http://schemas.microsoft.com/office/drawing/2014/main" id="{033716E7-18C1-B945-AF35-39338604ABBE}"/>
              </a:ext>
            </a:extLst>
          </p:cNvPr>
          <p:cNvSpPr txBox="1"/>
          <p:nvPr/>
        </p:nvSpPr>
        <p:spPr>
          <a:xfrm>
            <a:off x="817867" y="779594"/>
            <a:ext cx="6098720" cy="461665"/>
          </a:xfrm>
          <a:prstGeom prst="rect">
            <a:avLst/>
          </a:prstGeom>
          <a:noFill/>
        </p:spPr>
        <p:txBody>
          <a:bodyPr wrap="square">
            <a:spAutoFit/>
          </a:bodyPr>
          <a:lstStyle/>
          <a:p>
            <a:pPr algn="ctr"/>
            <a:r>
              <a:rPr lang="en-CA" sz="2400" b="1" dirty="0">
                <a:solidFill>
                  <a:schemeClr val="bg1"/>
                </a:solidFill>
              </a:rPr>
              <a:t>Course Programming Information Page</a:t>
            </a:r>
          </a:p>
        </p:txBody>
      </p:sp>
    </p:spTree>
    <p:extLst>
      <p:ext uri="{BB962C8B-B14F-4D97-AF65-F5344CB8AC3E}">
        <p14:creationId xmlns:p14="http://schemas.microsoft.com/office/powerpoint/2010/main" val="200257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2" name="Picture 1" descr="A black and white form with white text&#10;&#10;Description automatically generated">
            <a:extLst>
              <a:ext uri="{FF2B5EF4-FFF2-40B4-BE49-F238E27FC236}">
                <a16:creationId xmlns:a16="http://schemas.microsoft.com/office/drawing/2014/main" id="{94B7C507-FC24-D10E-CD9E-E9C6C5052993}"/>
              </a:ext>
            </a:extLst>
          </p:cNvPr>
          <p:cNvPicPr>
            <a:picLocks noChangeAspect="1"/>
          </p:cNvPicPr>
          <p:nvPr/>
        </p:nvPicPr>
        <p:blipFill>
          <a:blip r:embed="rId2"/>
          <a:stretch>
            <a:fillRect/>
          </a:stretch>
        </p:blipFill>
        <p:spPr>
          <a:xfrm>
            <a:off x="3663005" y="135025"/>
            <a:ext cx="4865987" cy="6577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1">
            <a:extLst>
              <a:ext uri="{FF2B5EF4-FFF2-40B4-BE49-F238E27FC236}">
                <a16:creationId xmlns:a16="http://schemas.microsoft.com/office/drawing/2014/main" id="{8A2892BF-FCB7-CEDB-B5FF-FF3518094ADE}"/>
              </a:ext>
            </a:extLst>
          </p:cNvPr>
          <p:cNvSpPr txBox="1"/>
          <p:nvPr/>
        </p:nvSpPr>
        <p:spPr>
          <a:xfrm>
            <a:off x="1219603" y="3490483"/>
            <a:ext cx="176953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a:solidFill>
                  <a:schemeClr val="accent1">
                    <a:lumMod val="75000"/>
                  </a:schemeClr>
                </a:solidFill>
                <a:latin typeface="Montserrat"/>
                <a:sym typeface="Montserrat"/>
              </a:rPr>
              <a:t>PICK UP YOUR GREEN FORM</a:t>
            </a:r>
            <a:endParaRPr lang="en-US" sz="1600" b="1">
              <a:solidFill>
                <a:schemeClr val="accent1">
                  <a:lumMod val="75000"/>
                </a:schemeClr>
              </a:solidFill>
              <a:latin typeface="Montserrat"/>
            </a:endParaRPr>
          </a:p>
          <a:p>
            <a:pPr algn="ctr"/>
            <a:r>
              <a:rPr lang="en-US" sz="1600" b="1">
                <a:solidFill>
                  <a:schemeClr val="accent1">
                    <a:lumMod val="75000"/>
                  </a:schemeClr>
                </a:solidFill>
                <a:latin typeface="Montserrat"/>
                <a:sym typeface="Montserrat"/>
              </a:rPr>
              <a:t>TUESDAY</a:t>
            </a:r>
            <a:endParaRPr lang="en-US" sz="1600" b="1">
              <a:solidFill>
                <a:schemeClr val="accent1">
                  <a:lumMod val="75000"/>
                </a:schemeClr>
              </a:solidFill>
              <a:latin typeface="Montserrat"/>
            </a:endParaRPr>
          </a:p>
        </p:txBody>
      </p:sp>
      <p:sp>
        <p:nvSpPr>
          <p:cNvPr id="4" name="Arrow: Right 3">
            <a:extLst>
              <a:ext uri="{FF2B5EF4-FFF2-40B4-BE49-F238E27FC236}">
                <a16:creationId xmlns:a16="http://schemas.microsoft.com/office/drawing/2014/main" id="{18653D20-8800-0C13-58FD-C3DF7B50EA94}"/>
              </a:ext>
            </a:extLst>
          </p:cNvPr>
          <p:cNvSpPr/>
          <p:nvPr/>
        </p:nvSpPr>
        <p:spPr>
          <a:xfrm rot="1800000">
            <a:off x="1670148" y="2596816"/>
            <a:ext cx="1307293" cy="407796"/>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412384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61FCF-3E99-B092-CD10-BAC6D15FDDF0}"/>
              </a:ext>
            </a:extLst>
          </p:cNvPr>
          <p:cNvPicPr>
            <a:picLocks noChangeAspect="1"/>
          </p:cNvPicPr>
          <p:nvPr/>
        </p:nvPicPr>
        <p:blipFill>
          <a:blip r:embed="rId2"/>
          <a:stretch>
            <a:fillRect/>
          </a:stretch>
        </p:blipFill>
        <p:spPr>
          <a:xfrm>
            <a:off x="3628123" y="119964"/>
            <a:ext cx="4925453" cy="6618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Arrow: Right 1">
            <a:extLst>
              <a:ext uri="{FF2B5EF4-FFF2-40B4-BE49-F238E27FC236}">
                <a16:creationId xmlns:a16="http://schemas.microsoft.com/office/drawing/2014/main" id="{18653D20-8800-0C13-58FD-C3DF7B50EA94}"/>
              </a:ext>
            </a:extLst>
          </p:cNvPr>
          <p:cNvSpPr/>
          <p:nvPr/>
        </p:nvSpPr>
        <p:spPr>
          <a:xfrm rot="1800000">
            <a:off x="1641394" y="2598755"/>
            <a:ext cx="1404055" cy="371928"/>
          </a:xfrm>
          <a:prstGeom prst="rightArrow">
            <a:avLst/>
          </a:prstGeom>
          <a:solidFill>
            <a:srgbClr val="988FF1">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5" name="TextBox 4">
            <a:extLst>
              <a:ext uri="{FF2B5EF4-FFF2-40B4-BE49-F238E27FC236}">
                <a16:creationId xmlns:a16="http://schemas.microsoft.com/office/drawing/2014/main" id="{63103838-789C-5897-D02A-4E68B51AF717}"/>
              </a:ext>
            </a:extLst>
          </p:cNvPr>
          <p:cNvSpPr txBox="1"/>
          <p:nvPr/>
        </p:nvSpPr>
        <p:spPr>
          <a:xfrm>
            <a:off x="1219603" y="3490483"/>
            <a:ext cx="176953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a:solidFill>
                  <a:schemeClr val="accent1">
                    <a:lumMod val="75000"/>
                  </a:schemeClr>
                </a:solidFill>
                <a:latin typeface="Montserrat"/>
                <a:sym typeface="Montserrat"/>
              </a:rPr>
              <a:t>PICK UP YOUR PURPLE FORM</a:t>
            </a:r>
            <a:endParaRPr lang="en-US" sz="1600" b="1">
              <a:solidFill>
                <a:schemeClr val="accent1">
                  <a:lumMod val="75000"/>
                </a:schemeClr>
              </a:solidFill>
              <a:latin typeface="Montserrat"/>
            </a:endParaRPr>
          </a:p>
          <a:p>
            <a:pPr algn="ctr"/>
            <a:r>
              <a:rPr lang="en-US" sz="1600" b="1">
                <a:solidFill>
                  <a:schemeClr val="accent1">
                    <a:lumMod val="75000"/>
                  </a:schemeClr>
                </a:solidFill>
                <a:latin typeface="Montserrat"/>
                <a:sym typeface="Montserrat"/>
              </a:rPr>
              <a:t>TUESDAY</a:t>
            </a:r>
            <a:endParaRPr lang="en-US" sz="1600" b="1">
              <a:solidFill>
                <a:schemeClr val="accent1">
                  <a:lumMod val="75000"/>
                </a:schemeClr>
              </a:solidFill>
              <a:latin typeface="Montserrat"/>
            </a:endParaRPr>
          </a:p>
        </p:txBody>
      </p:sp>
    </p:spTree>
    <p:extLst>
      <p:ext uri="{BB962C8B-B14F-4D97-AF65-F5344CB8AC3E}">
        <p14:creationId xmlns:p14="http://schemas.microsoft.com/office/powerpoint/2010/main" val="305933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a:extLst>
            <a:ext uri="{FF2B5EF4-FFF2-40B4-BE49-F238E27FC236}">
              <a16:creationId xmlns:a16="http://schemas.microsoft.com/office/drawing/2014/main" id="{1CC21706-2A52-9FB0-0A39-65030FC40E6B}"/>
            </a:ext>
          </a:extLst>
        </p:cNvPr>
        <p:cNvGrpSpPr/>
        <p:nvPr/>
      </p:nvGrpSpPr>
      <p:grpSpPr>
        <a:xfrm>
          <a:off x="0" y="0"/>
          <a:ext cx="0" cy="0"/>
          <a:chOff x="0" y="0"/>
          <a:chExt cx="0" cy="0"/>
        </a:xfrm>
      </p:grpSpPr>
      <p:pic>
        <p:nvPicPr>
          <p:cNvPr id="2" name="Picture 1" descr="A screen shot of a chart&#10;&#10;Description automatically generated">
            <a:extLst>
              <a:ext uri="{FF2B5EF4-FFF2-40B4-BE49-F238E27FC236}">
                <a16:creationId xmlns:a16="http://schemas.microsoft.com/office/drawing/2014/main" id="{0D09B206-B9E9-9337-64FD-BB80516F2620}"/>
              </a:ext>
            </a:extLst>
          </p:cNvPr>
          <p:cNvPicPr>
            <a:picLocks noChangeAspect="1"/>
          </p:cNvPicPr>
          <p:nvPr/>
        </p:nvPicPr>
        <p:blipFill>
          <a:blip r:embed="rId2"/>
          <a:stretch>
            <a:fillRect/>
          </a:stretch>
        </p:blipFill>
        <p:spPr>
          <a:xfrm>
            <a:off x="1804987" y="276225"/>
            <a:ext cx="8582025" cy="630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181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3C1BCED3-7AD8-B827-9B08-B025AF90780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CA6F9BA-4F13-0C2E-80AF-C3A2A29EDF9D}"/>
              </a:ext>
            </a:extLst>
          </p:cNvPr>
          <p:cNvSpPr/>
          <p:nvPr/>
        </p:nvSpPr>
        <p:spPr>
          <a:xfrm>
            <a:off x="883541" y="1295066"/>
            <a:ext cx="10133173" cy="6137193"/>
          </a:xfrm>
          <a:prstGeom prst="rect">
            <a:avLst/>
          </a:prstGeom>
        </p:spPr>
        <p:txBody>
          <a:bodyPr wrap="square" lIns="91440" tIns="45720" rIns="91440" bIns="45720" anchor="t">
            <a:spAutoFit/>
          </a:bodyPr>
          <a:lstStyle/>
          <a:p>
            <a:pPr marL="285750" indent="-285750">
              <a:buFont typeface="Calibri" panose="020B0604020202020204" pitchFamily="34" charset="0"/>
              <a:buChar char="-"/>
            </a:pPr>
            <a:r>
              <a:rPr lang="en-CA" sz="2200" b="1">
                <a:solidFill>
                  <a:schemeClr val="accent1"/>
                </a:solidFill>
                <a:ea typeface="+mn-lt"/>
                <a:cs typeface="+mn-lt"/>
              </a:rPr>
              <a:t>Step 1</a:t>
            </a:r>
            <a:r>
              <a:rPr lang="en-CA" sz="2200">
                <a:solidFill>
                  <a:schemeClr val="accent1"/>
                </a:solidFill>
                <a:ea typeface="+mn-lt"/>
                <a:cs typeface="+mn-lt"/>
              </a:rPr>
              <a:t> – Login to STUDENT </a:t>
            </a:r>
            <a:r>
              <a:rPr lang="en-CA" sz="2200" err="1">
                <a:solidFill>
                  <a:schemeClr val="accent1"/>
                </a:solidFill>
                <a:ea typeface="+mn-lt"/>
                <a:cs typeface="+mn-lt"/>
              </a:rPr>
              <a:t>MyEd</a:t>
            </a:r>
            <a:r>
              <a:rPr lang="en-CA" sz="2200">
                <a:solidFill>
                  <a:schemeClr val="accent1"/>
                </a:solidFill>
                <a:ea typeface="+mn-lt"/>
                <a:cs typeface="+mn-lt"/>
              </a:rPr>
              <a:t> account and reset Password (prior to February 14th) </a:t>
            </a:r>
            <a:endParaRPr lang="en-CA" sz="2200">
              <a:solidFill>
                <a:schemeClr val="accent1"/>
              </a:solidFill>
            </a:endParaRPr>
          </a:p>
          <a:p>
            <a:pPr marL="285750" indent="-285750">
              <a:buFont typeface="Calibri" panose="020B0604020202020204" pitchFamily="34" charset="0"/>
              <a:buChar char="-"/>
            </a:pPr>
            <a:endParaRPr lang="en-CA" sz="2200">
              <a:solidFill>
                <a:schemeClr val="accent1"/>
              </a:solidFill>
              <a:ea typeface="+mn-lt"/>
              <a:cs typeface="+mn-lt"/>
            </a:endParaRPr>
          </a:p>
          <a:p>
            <a:pPr marL="800100" lvl="1" indent="-342900">
              <a:buFont typeface="Courier New"/>
              <a:buChar char="o"/>
            </a:pPr>
            <a:r>
              <a:rPr lang="en-CA" sz="2200">
                <a:solidFill>
                  <a:schemeClr val="accent1"/>
                </a:solidFill>
                <a:ea typeface="+mn-lt"/>
                <a:cs typeface="+mn-lt"/>
              </a:rPr>
              <a:t>Student </a:t>
            </a:r>
            <a:r>
              <a:rPr lang="en-CA" sz="2200" err="1">
                <a:solidFill>
                  <a:schemeClr val="accent1"/>
                </a:solidFill>
                <a:ea typeface="+mn-lt"/>
                <a:cs typeface="+mn-lt"/>
              </a:rPr>
              <a:t>MyEd</a:t>
            </a:r>
            <a:r>
              <a:rPr lang="en-CA" sz="2200">
                <a:solidFill>
                  <a:schemeClr val="accent1"/>
                </a:solidFill>
                <a:ea typeface="+mn-lt"/>
                <a:cs typeface="+mn-lt"/>
              </a:rPr>
              <a:t> login username information on labelled Course Request Sheets. Instructions and student passwords will be sent home to families.</a:t>
            </a:r>
          </a:p>
          <a:p>
            <a:pPr marL="285750" indent="-285750">
              <a:buFont typeface="Calibri" panose="020B0604020202020204" pitchFamily="34" charset="0"/>
              <a:buChar char="-"/>
            </a:pPr>
            <a:endParaRPr lang="en-CA" sz="2200">
              <a:solidFill>
                <a:schemeClr val="accent1"/>
              </a:solidFill>
              <a:ea typeface="+mn-lt"/>
              <a:cs typeface="+mn-lt"/>
            </a:endParaRPr>
          </a:p>
          <a:p>
            <a:pPr marL="285750" indent="-285750">
              <a:buFont typeface="Calibri" panose="020B0604020202020204" pitchFamily="34" charset="0"/>
              <a:buChar char="-"/>
            </a:pPr>
            <a:r>
              <a:rPr lang="en-CA" sz="2200" b="1">
                <a:solidFill>
                  <a:schemeClr val="accent1"/>
                </a:solidFill>
                <a:ea typeface="+mn-lt"/>
                <a:cs typeface="+mn-lt"/>
              </a:rPr>
              <a:t>Step 2</a:t>
            </a:r>
            <a:r>
              <a:rPr lang="en-CA" sz="2200">
                <a:solidFill>
                  <a:schemeClr val="accent1"/>
                </a:solidFill>
                <a:ea typeface="+mn-lt"/>
                <a:cs typeface="+mn-lt"/>
              </a:rPr>
              <a:t> – </a:t>
            </a:r>
            <a:r>
              <a:rPr lang="en-CA" sz="2200">
                <a:solidFill>
                  <a:srgbClr val="C00000"/>
                </a:solidFill>
                <a:ea typeface="+mn-lt"/>
                <a:cs typeface="+mn-lt"/>
              </a:rPr>
              <a:t>From February 14th – February 29th, </a:t>
            </a:r>
            <a:r>
              <a:rPr lang="en-CA" sz="2200" err="1">
                <a:solidFill>
                  <a:srgbClr val="C00000"/>
                </a:solidFill>
                <a:ea typeface="+mn-lt"/>
                <a:cs typeface="+mn-lt"/>
              </a:rPr>
              <a:t>MyEd</a:t>
            </a:r>
            <a:r>
              <a:rPr lang="en-CA" sz="2200">
                <a:solidFill>
                  <a:srgbClr val="C00000"/>
                </a:solidFill>
                <a:ea typeface="+mn-lt"/>
                <a:cs typeface="+mn-lt"/>
              </a:rPr>
              <a:t> Student Course Request Entry window is OPEN. Students enter course request at home.</a:t>
            </a:r>
          </a:p>
          <a:p>
            <a:pPr marL="285750" indent="-285750">
              <a:buFont typeface="Calibri" panose="020B0604020202020204" pitchFamily="34" charset="0"/>
              <a:buChar char="-"/>
            </a:pPr>
            <a:endParaRPr lang="en-CA" sz="2200">
              <a:solidFill>
                <a:srgbClr val="C00000"/>
              </a:solidFill>
              <a:ea typeface="+mn-lt"/>
              <a:cs typeface="+mn-lt"/>
            </a:endParaRPr>
          </a:p>
          <a:p>
            <a:pPr marL="285750" indent="-285750">
              <a:buFont typeface="Calibri" panose="020B0604020202020204" pitchFamily="34" charset="0"/>
              <a:buChar char="-"/>
            </a:pPr>
            <a:r>
              <a:rPr lang="en-CA" sz="2200" b="1">
                <a:solidFill>
                  <a:schemeClr val="accent1"/>
                </a:solidFill>
                <a:ea typeface="+mn-lt"/>
                <a:cs typeface="+mn-lt"/>
              </a:rPr>
              <a:t>Step 3 – </a:t>
            </a:r>
            <a:r>
              <a:rPr lang="en-CA" sz="2200">
                <a:solidFill>
                  <a:schemeClr val="accent1"/>
                </a:solidFill>
                <a:ea typeface="+mn-lt"/>
                <a:cs typeface="+mn-lt"/>
              </a:rPr>
              <a:t>Hand in Course Request Sheet (completed AND signed to Main Office by March 1st, 2024.</a:t>
            </a:r>
          </a:p>
          <a:p>
            <a:pPr marL="285750" indent="-285750">
              <a:buFont typeface="Calibri" panose="020B0604020202020204" pitchFamily="34" charset="0"/>
              <a:buChar char="-"/>
            </a:pPr>
            <a:endParaRPr lang="en-CA" sz="2000">
              <a:solidFill>
                <a:schemeClr val="accent1"/>
              </a:solidFill>
              <a:ea typeface="+mn-lt"/>
              <a:cs typeface="+mn-lt"/>
            </a:endParaRPr>
          </a:p>
          <a:p>
            <a:pPr algn="ctr"/>
            <a:r>
              <a:rPr lang="en-CA" sz="2400">
                <a:solidFill>
                  <a:srgbClr val="0F6FC6"/>
                </a:solidFill>
                <a:ea typeface="+mn-lt"/>
                <a:cs typeface="+mn-lt"/>
              </a:rPr>
              <a:t>(Students unable to do course request entry at home</a:t>
            </a:r>
          </a:p>
          <a:p>
            <a:pPr algn="ctr"/>
            <a:r>
              <a:rPr lang="en-CA" sz="2400">
                <a:solidFill>
                  <a:srgbClr val="0F6FC6"/>
                </a:solidFill>
                <a:ea typeface="+mn-lt"/>
                <a:cs typeface="+mn-lt"/>
              </a:rPr>
              <a:t>can get support at school March 12th) </a:t>
            </a:r>
            <a:endParaRPr lang="en-CA"/>
          </a:p>
          <a:p>
            <a:pPr marL="285750" indent="-285750">
              <a:buFont typeface="Calibri" panose="020B0604020202020204" pitchFamily="34" charset="0"/>
              <a:buChar char="-"/>
            </a:pPr>
            <a:endParaRPr lang="en-CA" sz="2400">
              <a:solidFill>
                <a:srgbClr val="0F6FC6"/>
              </a:solidFill>
              <a:ea typeface="+mn-lt"/>
              <a:cs typeface="+mn-lt"/>
            </a:endParaRPr>
          </a:p>
          <a:p>
            <a:pPr marL="285750" indent="-285750">
              <a:lnSpc>
                <a:spcPct val="150000"/>
              </a:lnSpc>
              <a:spcBef>
                <a:spcPts val="600"/>
              </a:spcBef>
              <a:buFont typeface="Calibri" panose="020B0604020202020204" pitchFamily="34" charset="0"/>
              <a:buChar char="-"/>
            </a:pPr>
            <a:endParaRPr lang="en-CA" sz="2400">
              <a:solidFill>
                <a:srgbClr val="2416AE"/>
              </a:solidFill>
              <a:ea typeface="+mn-lt"/>
              <a:cs typeface="+mn-lt"/>
            </a:endParaRPr>
          </a:p>
        </p:txBody>
      </p:sp>
      <p:sp>
        <p:nvSpPr>
          <p:cNvPr id="9" name="Rectangle 8">
            <a:extLst>
              <a:ext uri="{FF2B5EF4-FFF2-40B4-BE49-F238E27FC236}">
                <a16:creationId xmlns:a16="http://schemas.microsoft.com/office/drawing/2014/main" id="{1EECA3C4-DED4-9F60-CE34-A198423F80D7}"/>
              </a:ext>
            </a:extLst>
          </p:cNvPr>
          <p:cNvSpPr/>
          <p:nvPr/>
        </p:nvSpPr>
        <p:spPr>
          <a:xfrm>
            <a:off x="787568" y="315626"/>
            <a:ext cx="10791262" cy="707886"/>
          </a:xfrm>
          <a:prstGeom prst="rect">
            <a:avLst/>
          </a:prstGeom>
        </p:spPr>
        <p:txBody>
          <a:bodyPr wrap="square" lIns="91440" tIns="45720" rIns="91440" bIns="45720" anchor="t">
            <a:spAutoFit/>
          </a:bodyPr>
          <a:lstStyle/>
          <a:p>
            <a:r>
              <a:rPr lang="en-CA" sz="4000" b="1" dirty="0" err="1">
                <a:solidFill>
                  <a:schemeClr val="accent1"/>
                </a:solidFill>
              </a:rPr>
              <a:t>MyEd</a:t>
            </a:r>
            <a:r>
              <a:rPr lang="en-CA" sz="4000" b="1" dirty="0">
                <a:solidFill>
                  <a:schemeClr val="accent1"/>
                </a:solidFill>
              </a:rPr>
              <a:t> Student Course Request Entry</a:t>
            </a:r>
          </a:p>
        </p:txBody>
      </p:sp>
    </p:spTree>
    <p:extLst>
      <p:ext uri="{BB962C8B-B14F-4D97-AF65-F5344CB8AC3E}">
        <p14:creationId xmlns:p14="http://schemas.microsoft.com/office/powerpoint/2010/main" val="120236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CC427C89-964F-61C7-F58E-03C0D64FA52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34B15F8-BD73-AAF7-A851-E40442C8368B}"/>
              </a:ext>
            </a:extLst>
          </p:cNvPr>
          <p:cNvSpPr/>
          <p:nvPr/>
        </p:nvSpPr>
        <p:spPr>
          <a:xfrm>
            <a:off x="787568" y="315626"/>
            <a:ext cx="10791262" cy="707886"/>
          </a:xfrm>
          <a:prstGeom prst="rect">
            <a:avLst/>
          </a:prstGeom>
        </p:spPr>
        <p:txBody>
          <a:bodyPr wrap="square" lIns="91440" tIns="45720" rIns="91440" bIns="45720" anchor="t">
            <a:spAutoFit/>
          </a:bodyPr>
          <a:lstStyle/>
          <a:p>
            <a:r>
              <a:rPr lang="en-CA" sz="4000" b="1" err="1">
                <a:solidFill>
                  <a:schemeClr val="accent1"/>
                </a:solidFill>
              </a:rPr>
              <a:t>MyEd</a:t>
            </a:r>
            <a:r>
              <a:rPr lang="en-CA" sz="4000" b="1">
                <a:solidFill>
                  <a:schemeClr val="accent1"/>
                </a:solidFill>
              </a:rPr>
              <a:t> Student Course Request Entry</a:t>
            </a:r>
          </a:p>
        </p:txBody>
      </p:sp>
      <p:pic>
        <p:nvPicPr>
          <p:cNvPr id="4" name="Picture 3" descr="A screenshot of a computer screen&#10;&#10;Description automatically generated">
            <a:extLst>
              <a:ext uri="{FF2B5EF4-FFF2-40B4-BE49-F238E27FC236}">
                <a16:creationId xmlns:a16="http://schemas.microsoft.com/office/drawing/2014/main" id="{8CEEBD02-088F-36AD-66A8-4D04D800AD81}"/>
              </a:ext>
            </a:extLst>
          </p:cNvPr>
          <p:cNvPicPr>
            <a:picLocks noChangeAspect="1"/>
          </p:cNvPicPr>
          <p:nvPr/>
        </p:nvPicPr>
        <p:blipFill>
          <a:blip r:embed="rId2"/>
          <a:stretch>
            <a:fillRect/>
          </a:stretch>
        </p:blipFill>
        <p:spPr>
          <a:xfrm>
            <a:off x="318180" y="1498675"/>
            <a:ext cx="5423354" cy="4695220"/>
          </a:xfrm>
          <a:prstGeom prst="rect">
            <a:avLst/>
          </a:prstGeom>
        </p:spPr>
      </p:pic>
      <p:pic>
        <p:nvPicPr>
          <p:cNvPr id="5" name="Picture 4" descr="A screenshot of a course&#10;&#10;Description automatically generated">
            <a:extLst>
              <a:ext uri="{FF2B5EF4-FFF2-40B4-BE49-F238E27FC236}">
                <a16:creationId xmlns:a16="http://schemas.microsoft.com/office/drawing/2014/main" id="{E6824D77-64B3-FC6B-C6CF-6ECFBE1D51D3}"/>
              </a:ext>
            </a:extLst>
          </p:cNvPr>
          <p:cNvPicPr>
            <a:picLocks noChangeAspect="1"/>
          </p:cNvPicPr>
          <p:nvPr/>
        </p:nvPicPr>
        <p:blipFill>
          <a:blip r:embed="rId3"/>
          <a:stretch>
            <a:fillRect/>
          </a:stretch>
        </p:blipFill>
        <p:spPr>
          <a:xfrm>
            <a:off x="6000070" y="2275417"/>
            <a:ext cx="5949194" cy="2694214"/>
          </a:xfrm>
          <a:prstGeom prst="rect">
            <a:avLst/>
          </a:prstGeom>
        </p:spPr>
      </p:pic>
    </p:spTree>
    <p:extLst>
      <p:ext uri="{BB962C8B-B14F-4D97-AF65-F5344CB8AC3E}">
        <p14:creationId xmlns:p14="http://schemas.microsoft.com/office/powerpoint/2010/main" val="302227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wellVT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1_SwellVT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3.xml><?xml version="1.0" encoding="utf-8"?>
<a:theme xmlns:a="http://schemas.openxmlformats.org/drawingml/2006/main" name="5_SwellVTI">
  <a:themeElements>
    <a:clrScheme name="Swell">
      <a:dk1>
        <a:sysClr val="windowText" lastClr="000000"/>
      </a:dk1>
      <a:lt1>
        <a:sysClr val="window" lastClr="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pan 2023 Information (Sales) Meeting Presentation.pptx" id="{17217150-86DC-437E-A8AC-6FBA3A2697DA}" vid="{E9853173-6906-48E9-9004-8876703590E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5540A94E094A4BA2C26189A84A264C" ma:contentTypeVersion="1" ma:contentTypeDescription="Create a new document." ma:contentTypeScope="" ma:versionID="937f25c08d71ac8eb7c634383be63f44">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B0F2AC-8567-4D03-BFFC-653DB596C528}">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50455F8-10A0-4EEF-9BB1-9035E295B165}">
  <ds:schemaRefs>
    <ds:schemaRef ds:uri="http://schemas.microsoft.com/sharepoint/v3/contenttype/forms"/>
  </ds:schemaRefs>
</ds:datastoreItem>
</file>

<file path=customXml/itemProps3.xml><?xml version="1.0" encoding="utf-8"?>
<ds:datastoreItem xmlns:ds="http://schemas.openxmlformats.org/officeDocument/2006/customXml" ds:itemID="{06638FC5-4907-4691-A53C-4C778B97F484}"/>
</file>

<file path=docProps/app.xml><?xml version="1.0" encoding="utf-8"?>
<Properties xmlns="http://schemas.openxmlformats.org/officeDocument/2006/extended-properties" xmlns:vt="http://schemas.openxmlformats.org/officeDocument/2006/docPropsVTypes">
  <Template>Aspect</Template>
  <TotalTime>38</TotalTime>
  <Words>1954</Words>
  <Application>Microsoft Office PowerPoint</Application>
  <PresentationFormat>Widescreen</PresentationFormat>
  <Paragraphs>301</Paragraphs>
  <Slides>36</Slides>
  <Notes>3</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36</vt:i4>
      </vt:variant>
    </vt:vector>
  </HeadingPairs>
  <TitlesOfParts>
    <vt:vector size="54" baseType="lpstr">
      <vt:lpstr>Aptos</vt:lpstr>
      <vt:lpstr>Arial</vt:lpstr>
      <vt:lpstr>Arial,Sans-Serif</vt:lpstr>
      <vt:lpstr>Bahnschrift</vt:lpstr>
      <vt:lpstr>Calibri</vt:lpstr>
      <vt:lpstr>Calibri Light</vt:lpstr>
      <vt:lpstr>Courier New</vt:lpstr>
      <vt:lpstr>Helvetica</vt:lpstr>
      <vt:lpstr>Montserrat</vt:lpstr>
      <vt:lpstr>Neue Haas Grotesk Text Pro</vt:lpstr>
      <vt:lpstr>Open Sans</vt:lpstr>
      <vt:lpstr>Segoe UI</vt:lpstr>
      <vt:lpstr>Times New Roman</vt:lpstr>
      <vt:lpstr>Wingdings</vt:lpstr>
      <vt:lpstr>SwellVTI</vt:lpstr>
      <vt:lpstr>1_SwellVTI</vt:lpstr>
      <vt:lpstr>5_SwellVTI</vt:lpstr>
      <vt:lpstr>Custom Design</vt:lpstr>
      <vt:lpstr>Welcome Parents and Guardians Handsworth Secondary  2024  -  2025 Grade 8 into 9  Programming Presentation</vt:lpstr>
      <vt:lpstr>We thank the Coast Salish Peoples of the SKWXWÚ7MESH and TSLEIL-WAUTUTH NATIONS,  upon whose unceded lands the North Vancouver School District resides.  We value the opportunities to LEARN, SHARE AND GROW together with the Indigenous keepers of this, their traditional territory.   </vt:lpstr>
      <vt:lpstr>Supporting Students &amp;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Electives</vt:lpstr>
      <vt:lpstr>What can I expect to learn in Electives? </vt:lpstr>
      <vt:lpstr>Electives –  Select your Preferences carefully</vt:lpstr>
      <vt:lpstr> </vt:lpstr>
      <vt:lpstr> </vt:lpstr>
      <vt:lpstr> </vt:lpstr>
      <vt:lpstr>PowerPoint Presentation</vt:lpstr>
      <vt:lpstr> </vt:lpstr>
      <vt:lpstr>Enhanced PHE9 Programs Academies for Grade 9s</vt:lpstr>
      <vt:lpstr>Enhanced Academy (not PHE related) </vt:lpstr>
      <vt:lpstr>PowerPoint Presentation</vt:lpstr>
      <vt:lpstr>PowerPoint Presentation</vt:lpstr>
      <vt:lpstr>What is NVOL?</vt:lpstr>
      <vt:lpstr>NVOL Course Offerings ​</vt:lpstr>
      <vt:lpstr>Grade 9 Japan ‘Exchange’ Program</vt:lpstr>
      <vt:lpstr>Program History</vt:lpstr>
      <vt:lpstr>PowerPoint Presentation</vt:lpstr>
      <vt:lpstr>PowerPoint Presentation</vt:lpstr>
      <vt:lpstr>PowerPoint Presentation</vt:lpstr>
      <vt:lpstr>PowerPoint Presentation</vt:lpstr>
      <vt:lpstr>PowerPoint Presentation</vt:lpstr>
      <vt:lpstr>PowerPoint Presentation</vt:lpstr>
      <vt:lpstr>Important Dates &amp; Deadlines</vt:lpstr>
      <vt:lpstr>How can Parents Support?</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Meghan Downie</cp:lastModifiedBy>
  <cp:revision>6</cp:revision>
  <dcterms:created xsi:type="dcterms:W3CDTF">2023-02-04T17:46:09Z</dcterms:created>
  <dcterms:modified xsi:type="dcterms:W3CDTF">2024-02-06T17:34:54Z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0x010100505540A94E094A4BA2C26189A84A264C</vt:lpwstr>
  </property>
</Properties>
</file>